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Lst>
  <p:notesMasterIdLst>
    <p:notesMasterId r:id="rId36"/>
  </p:notesMasterIdLst>
  <p:sldIdLst>
    <p:sldId id="260" r:id="rId3"/>
    <p:sldId id="256" r:id="rId4"/>
    <p:sldId id="309" r:id="rId5"/>
    <p:sldId id="258" r:id="rId6"/>
    <p:sldId id="261" r:id="rId7"/>
    <p:sldId id="257" r:id="rId8"/>
    <p:sldId id="268" r:id="rId9"/>
    <p:sldId id="273" r:id="rId10"/>
    <p:sldId id="310" r:id="rId11"/>
    <p:sldId id="276" r:id="rId12"/>
    <p:sldId id="277" r:id="rId13"/>
    <p:sldId id="294" r:id="rId14"/>
    <p:sldId id="282" r:id="rId15"/>
    <p:sldId id="284" r:id="rId16"/>
    <p:sldId id="295" r:id="rId17"/>
    <p:sldId id="285" r:id="rId18"/>
    <p:sldId id="287" r:id="rId19"/>
    <p:sldId id="296" r:id="rId20"/>
    <p:sldId id="298" r:id="rId21"/>
    <p:sldId id="297" r:id="rId22"/>
    <p:sldId id="311" r:id="rId23"/>
    <p:sldId id="312" r:id="rId24"/>
    <p:sldId id="313" r:id="rId25"/>
    <p:sldId id="314" r:id="rId26"/>
    <p:sldId id="315" r:id="rId27"/>
    <p:sldId id="316" r:id="rId28"/>
    <p:sldId id="299" r:id="rId29"/>
    <p:sldId id="317" r:id="rId30"/>
    <p:sldId id="318" r:id="rId31"/>
    <p:sldId id="320" r:id="rId32"/>
    <p:sldId id="319" r:id="rId33"/>
    <p:sldId id="289" r:id="rId34"/>
    <p:sldId id="293" r:id="rId35"/>
  </p:sldIdLst>
  <p:sldSz cx="9144000" cy="5143500" type="screen16x9"/>
  <p:notesSz cx="6858000" cy="9144000"/>
  <p:embeddedFontLst>
    <p:embeddedFont>
      <p:font typeface="Exo" panose="020B0604020202020204" charset="0"/>
      <p:regular r:id="rId37"/>
      <p:bold r:id="rId38"/>
      <p:italic r:id="rId39"/>
      <p:boldItalic r:id="rId40"/>
    </p:embeddedFont>
    <p:embeddedFont>
      <p:font typeface="Roboto"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AD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1A4AA-306A-4E36-815B-72FBA56C6552}" v="604" dt="2024-04-28T16:18:56.038"/>
    <p1510:client id="{BADFD011-A301-2D43-7809-504691E4BA34}" v="2" dt="2024-04-28T16:32:08.120"/>
  </p1510:revLst>
</p1510:revInfo>
</file>

<file path=ppt/tableStyles.xml><?xml version="1.0" encoding="utf-8"?>
<a:tblStyleLst xmlns:a="http://schemas.openxmlformats.org/drawingml/2006/main" def="{C50EA9B8-AAE9-4C60-A698-C79C59363BCB}">
  <a:tblStyle styleId="{C50EA9B8-AAE9-4C60-A698-C79C59363B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pos="2880"/>
        <p:guide orient="horz" pos="162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3.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49"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7.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2.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9"/>
        <p:cNvGrpSpPr/>
        <p:nvPr/>
      </p:nvGrpSpPr>
      <p:grpSpPr>
        <a:xfrm>
          <a:off x="0" y="0"/>
          <a:ext cx="0" cy="0"/>
          <a:chOff x="0" y="0"/>
          <a:chExt cx="0" cy="0"/>
        </a:xfrm>
      </p:grpSpPr>
      <p:sp>
        <p:nvSpPr>
          <p:cNvPr id="7630" name="Google Shape;7630;gfb1d5685c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1" name="Google Shape;7631;gfb1d5685c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8"/>
        <p:cNvGrpSpPr/>
        <p:nvPr/>
      </p:nvGrpSpPr>
      <p:grpSpPr>
        <a:xfrm>
          <a:off x="0" y="0"/>
          <a:ext cx="0" cy="0"/>
          <a:chOff x="0" y="0"/>
          <a:chExt cx="0" cy="0"/>
        </a:xfrm>
      </p:grpSpPr>
      <p:sp>
        <p:nvSpPr>
          <p:cNvPr id="8459" name="Google Shape;8459;gfb8059687c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0" name="Google Shape;8460;gfb8059687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0359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2"/>
        <p:cNvGrpSpPr/>
        <p:nvPr/>
      </p:nvGrpSpPr>
      <p:grpSpPr>
        <a:xfrm>
          <a:off x="0" y="0"/>
          <a:ext cx="0" cy="0"/>
          <a:chOff x="0" y="0"/>
          <a:chExt cx="0" cy="0"/>
        </a:xfrm>
      </p:grpSpPr>
      <p:sp>
        <p:nvSpPr>
          <p:cNvPr id="8633" name="Google Shape;8633;gfb8059687c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4" name="Google Shape;8634;gfb8059687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5"/>
        <p:cNvGrpSpPr/>
        <p:nvPr/>
      </p:nvGrpSpPr>
      <p:grpSpPr>
        <a:xfrm>
          <a:off x="0" y="0"/>
          <a:ext cx="0" cy="0"/>
          <a:chOff x="0" y="0"/>
          <a:chExt cx="0" cy="0"/>
        </a:xfrm>
      </p:grpSpPr>
      <p:sp>
        <p:nvSpPr>
          <p:cNvPr id="9676" name="Google Shape;9676;gfb8059687c_0_2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7" name="Google Shape;9677;gfb8059687c_0_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5"/>
        <p:cNvGrpSpPr/>
        <p:nvPr/>
      </p:nvGrpSpPr>
      <p:grpSpPr>
        <a:xfrm>
          <a:off x="0" y="0"/>
          <a:ext cx="0" cy="0"/>
          <a:chOff x="0" y="0"/>
          <a:chExt cx="0" cy="0"/>
        </a:xfrm>
      </p:grpSpPr>
      <p:sp>
        <p:nvSpPr>
          <p:cNvPr id="9676" name="Google Shape;9676;gfb8059687c_0_2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7" name="Google Shape;9677;gfb8059687c_0_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0359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3"/>
        <p:cNvGrpSpPr/>
        <p:nvPr/>
      </p:nvGrpSpPr>
      <p:grpSpPr>
        <a:xfrm>
          <a:off x="0" y="0"/>
          <a:ext cx="0" cy="0"/>
          <a:chOff x="0" y="0"/>
          <a:chExt cx="0" cy="0"/>
        </a:xfrm>
      </p:grpSpPr>
      <p:sp>
        <p:nvSpPr>
          <p:cNvPr id="9694" name="Google Shape;9694;gfb8059687c_0_2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5" name="Google Shape;9695;gfb8059687c_0_2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1"/>
        <p:cNvGrpSpPr/>
        <p:nvPr/>
      </p:nvGrpSpPr>
      <p:grpSpPr>
        <a:xfrm>
          <a:off x="0" y="0"/>
          <a:ext cx="0" cy="0"/>
          <a:chOff x="0" y="0"/>
          <a:chExt cx="0" cy="0"/>
        </a:xfrm>
      </p:grpSpPr>
      <p:sp>
        <p:nvSpPr>
          <p:cNvPr id="9732" name="Google Shape;9732;gfb8059687c_0_2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3" name="Google Shape;9733;gfb8059687c_0_2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1437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8479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294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4"/>
        <p:cNvGrpSpPr/>
        <p:nvPr/>
      </p:nvGrpSpPr>
      <p:grpSpPr>
        <a:xfrm>
          <a:off x="0" y="0"/>
          <a:ext cx="0" cy="0"/>
          <a:chOff x="0" y="0"/>
          <a:chExt cx="0" cy="0"/>
        </a:xfrm>
      </p:grpSpPr>
      <p:sp>
        <p:nvSpPr>
          <p:cNvPr id="7585" name="Google Shape;7585;gfb0c255db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6" name="Google Shape;7586;gfb0c255db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00562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0"/>
        <p:cNvGrpSpPr/>
        <p:nvPr/>
      </p:nvGrpSpPr>
      <p:grpSpPr>
        <a:xfrm>
          <a:off x="0" y="0"/>
          <a:ext cx="0" cy="0"/>
          <a:chOff x="0" y="0"/>
          <a:chExt cx="0" cy="0"/>
        </a:xfrm>
      </p:grpSpPr>
      <p:sp>
        <p:nvSpPr>
          <p:cNvPr id="7591" name="Google Shape;7591;gfb1d5685c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2" name="Google Shape;7592;gfb1d5685c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5280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6"/>
        <p:cNvGrpSpPr/>
        <p:nvPr/>
      </p:nvGrpSpPr>
      <p:grpSpPr>
        <a:xfrm>
          <a:off x="0" y="0"/>
          <a:ext cx="0" cy="0"/>
          <a:chOff x="0" y="0"/>
          <a:chExt cx="0" cy="0"/>
        </a:xfrm>
      </p:grpSpPr>
      <p:sp>
        <p:nvSpPr>
          <p:cNvPr id="9767" name="Google Shape;9767;gfb8059687c_0_2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8" name="Google Shape;9768;gfb8059687c_0_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8"/>
        <p:cNvGrpSpPr/>
        <p:nvPr/>
      </p:nvGrpSpPr>
      <p:grpSpPr>
        <a:xfrm>
          <a:off x="0" y="0"/>
          <a:ext cx="0" cy="0"/>
          <a:chOff x="0" y="0"/>
          <a:chExt cx="0" cy="0"/>
        </a:xfrm>
      </p:grpSpPr>
      <p:sp>
        <p:nvSpPr>
          <p:cNvPr id="9819" name="Google Shape;9819;gfb8059687c_0_2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0" name="Google Shape;9820;gfb8059687c_0_2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6"/>
        <p:cNvGrpSpPr/>
        <p:nvPr/>
      </p:nvGrpSpPr>
      <p:grpSpPr>
        <a:xfrm>
          <a:off x="0" y="0"/>
          <a:ext cx="0" cy="0"/>
          <a:chOff x="0" y="0"/>
          <a:chExt cx="0" cy="0"/>
        </a:xfrm>
      </p:grpSpPr>
      <p:sp>
        <p:nvSpPr>
          <p:cNvPr id="7597" name="Google Shape;7597;gfb1d5685c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8" name="Google Shape;7598;gfb1d5685c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6"/>
        <p:cNvGrpSpPr/>
        <p:nvPr/>
      </p:nvGrpSpPr>
      <p:grpSpPr>
        <a:xfrm>
          <a:off x="0" y="0"/>
          <a:ext cx="0" cy="0"/>
          <a:chOff x="0" y="0"/>
          <a:chExt cx="0" cy="0"/>
        </a:xfrm>
      </p:grpSpPr>
      <p:sp>
        <p:nvSpPr>
          <p:cNvPr id="7637" name="Google Shape;7637;gfb1d5685c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8" name="Google Shape;7638;gfb1d5685c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0"/>
        <p:cNvGrpSpPr/>
        <p:nvPr/>
      </p:nvGrpSpPr>
      <p:grpSpPr>
        <a:xfrm>
          <a:off x="0" y="0"/>
          <a:ext cx="0" cy="0"/>
          <a:chOff x="0" y="0"/>
          <a:chExt cx="0" cy="0"/>
        </a:xfrm>
      </p:grpSpPr>
      <p:sp>
        <p:nvSpPr>
          <p:cNvPr id="7591" name="Google Shape;7591;gfb1d5685c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2" name="Google Shape;7592;gfb1d5685c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6"/>
        <p:cNvGrpSpPr/>
        <p:nvPr/>
      </p:nvGrpSpPr>
      <p:grpSpPr>
        <a:xfrm>
          <a:off x="0" y="0"/>
          <a:ext cx="0" cy="0"/>
          <a:chOff x="0" y="0"/>
          <a:chExt cx="0" cy="0"/>
        </a:xfrm>
      </p:grpSpPr>
      <p:sp>
        <p:nvSpPr>
          <p:cNvPr id="8257" name="Google Shape;8257;gfb8059687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8" name="Google Shape;8258;gfb8059687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fb8059687c_0_2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fb8059687c_0_2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6812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0"/>
        <p:cNvGrpSpPr/>
        <p:nvPr/>
      </p:nvGrpSpPr>
      <p:grpSpPr>
        <a:xfrm>
          <a:off x="0" y="0"/>
          <a:ext cx="0" cy="0"/>
          <a:chOff x="0" y="0"/>
          <a:chExt cx="0" cy="0"/>
        </a:xfrm>
      </p:grpSpPr>
      <p:sp>
        <p:nvSpPr>
          <p:cNvPr id="8451" name="Google Shape;8451;gfb8059687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2" name="Google Shape;8452;gfb8059687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0" name="Google Shape;10;p2"/>
          <p:cNvSpPr txBox="1">
            <a:spLocks noGrp="1"/>
          </p:cNvSpPr>
          <p:nvPr>
            <p:ph type="ctrTitle"/>
          </p:nvPr>
        </p:nvSpPr>
        <p:spPr>
          <a:xfrm>
            <a:off x="715075" y="1421450"/>
            <a:ext cx="7713900" cy="2120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8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7372883" y="3149436"/>
            <a:ext cx="2524229" cy="2730023"/>
            <a:chOff x="7558975" y="-466725"/>
            <a:chExt cx="2111619" cy="2283774"/>
          </a:xfrm>
        </p:grpSpPr>
        <p:sp>
          <p:nvSpPr>
            <p:cNvPr id="13" name="Google Shape;13;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270768" y="-1239509"/>
            <a:ext cx="3118933" cy="3119606"/>
            <a:chOff x="1350750" y="2943950"/>
            <a:chExt cx="1389775" cy="1390075"/>
          </a:xfrm>
        </p:grpSpPr>
        <p:sp>
          <p:nvSpPr>
            <p:cNvPr id="23" name="Google Shape;23;p2"/>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7688931" y="3679062"/>
            <a:ext cx="1892079" cy="1892079"/>
            <a:chOff x="7477811" y="3692150"/>
            <a:chExt cx="1582800" cy="1582800"/>
          </a:xfrm>
        </p:grpSpPr>
        <p:sp>
          <p:nvSpPr>
            <p:cNvPr id="32" name="Google Shape;32;p2"/>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6368589" y="-1363315"/>
            <a:ext cx="2394998" cy="2590256"/>
            <a:chOff x="7558975" y="-466725"/>
            <a:chExt cx="2111619" cy="2283774"/>
          </a:xfrm>
        </p:grpSpPr>
        <p:sp>
          <p:nvSpPr>
            <p:cNvPr id="35" name="Google Shape;3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6644103" y="-1064757"/>
            <a:ext cx="1842810" cy="1993049"/>
            <a:chOff x="7558975" y="-466725"/>
            <a:chExt cx="2111619" cy="2283774"/>
          </a:xfrm>
        </p:grpSpPr>
        <p:sp>
          <p:nvSpPr>
            <p:cNvPr id="45" name="Google Shape;4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a:off x="-1042717" y="2963604"/>
            <a:ext cx="3515635" cy="3802255"/>
            <a:chOff x="7558975" y="-466725"/>
            <a:chExt cx="2111619" cy="2283774"/>
          </a:xfrm>
        </p:grpSpPr>
        <p:sp>
          <p:nvSpPr>
            <p:cNvPr id="55" name="Google Shape;55;p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474163" y="-470354"/>
            <a:ext cx="1525696" cy="1525696"/>
            <a:chOff x="-455722" y="-330189"/>
            <a:chExt cx="1469700" cy="1469700"/>
          </a:xfrm>
        </p:grpSpPr>
        <p:sp>
          <p:nvSpPr>
            <p:cNvPr id="65" name="Google Shape;65;p2"/>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2"/>
          <p:cNvGrpSpPr/>
          <p:nvPr/>
        </p:nvGrpSpPr>
        <p:grpSpPr>
          <a:xfrm>
            <a:off x="-731497" y="3599506"/>
            <a:ext cx="2793502" cy="2792216"/>
            <a:chOff x="757825" y="1120500"/>
            <a:chExt cx="1302575" cy="1301975"/>
          </a:xfrm>
        </p:grpSpPr>
        <p:sp>
          <p:nvSpPr>
            <p:cNvPr id="68" name="Google Shape;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47"/>
        <p:cNvGrpSpPr/>
        <p:nvPr/>
      </p:nvGrpSpPr>
      <p:grpSpPr>
        <a:xfrm>
          <a:off x="0" y="0"/>
          <a:ext cx="0" cy="0"/>
          <a:chOff x="0" y="0"/>
          <a:chExt cx="0" cy="0"/>
        </a:xfrm>
      </p:grpSpPr>
      <p:sp>
        <p:nvSpPr>
          <p:cNvPr id="1248" name="Google Shape;1248;p1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49" name="Google Shape;1249;p11"/>
          <p:cNvSpPr txBox="1">
            <a:spLocks noGrp="1"/>
          </p:cNvSpPr>
          <p:nvPr>
            <p:ph type="title" hasCustomPrompt="1"/>
          </p:nvPr>
        </p:nvSpPr>
        <p:spPr>
          <a:xfrm>
            <a:off x="2635350" y="1054075"/>
            <a:ext cx="5793600" cy="1511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50" name="Google Shape;1250;p11"/>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52"/>
        <p:cNvGrpSpPr/>
        <p:nvPr/>
      </p:nvGrpSpPr>
      <p:grpSpPr>
        <a:xfrm>
          <a:off x="0" y="0"/>
          <a:ext cx="0" cy="0"/>
          <a:chOff x="0" y="0"/>
          <a:chExt cx="0" cy="0"/>
        </a:xfrm>
      </p:grpSpPr>
      <p:sp>
        <p:nvSpPr>
          <p:cNvPr id="1253" name="Google Shape;1253;p1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254" name="Google Shape;1254;p13"/>
          <p:cNvSpPr txBox="1">
            <a:spLocks noGrp="1"/>
          </p:cNvSpPr>
          <p:nvPr>
            <p:ph type="title"/>
          </p:nvPr>
        </p:nvSpPr>
        <p:spPr>
          <a:xfrm>
            <a:off x="776900" y="1489646"/>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5" name="Google Shape;1255;p13"/>
          <p:cNvSpPr txBox="1">
            <a:spLocks noGrp="1"/>
          </p:cNvSpPr>
          <p:nvPr>
            <p:ph type="title" idx="2" hasCustomPrompt="1"/>
          </p:nvPr>
        </p:nvSpPr>
        <p:spPr>
          <a:xfrm>
            <a:off x="1278378" y="1045950"/>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6" name="Google Shape;1256;p13"/>
          <p:cNvSpPr txBox="1">
            <a:spLocks noGrp="1"/>
          </p:cNvSpPr>
          <p:nvPr>
            <p:ph type="subTitle" idx="1"/>
          </p:nvPr>
        </p:nvSpPr>
        <p:spPr>
          <a:xfrm>
            <a:off x="776900" y="2170964"/>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57" name="Google Shape;1257;p1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8" name="Google Shape;1258;p13"/>
          <p:cNvSpPr txBox="1">
            <a:spLocks noGrp="1"/>
          </p:cNvSpPr>
          <p:nvPr>
            <p:ph type="title" idx="4" hasCustomPrompt="1"/>
          </p:nvPr>
        </p:nvSpPr>
        <p:spPr>
          <a:xfrm>
            <a:off x="3970808" y="1045950"/>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9" name="Google Shape;1259;p13"/>
          <p:cNvSpPr txBox="1">
            <a:spLocks noGrp="1"/>
          </p:cNvSpPr>
          <p:nvPr>
            <p:ph type="subTitle" idx="5"/>
          </p:nvPr>
        </p:nvSpPr>
        <p:spPr>
          <a:xfrm>
            <a:off x="3472512" y="2170964"/>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0" name="Google Shape;1260;p1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1" name="Google Shape;1261;p13"/>
          <p:cNvSpPr txBox="1">
            <a:spLocks noGrp="1"/>
          </p:cNvSpPr>
          <p:nvPr>
            <p:ph type="title" idx="7" hasCustomPrompt="1"/>
          </p:nvPr>
        </p:nvSpPr>
        <p:spPr>
          <a:xfrm>
            <a:off x="6658479" y="1045950"/>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2" name="Google Shape;1262;p13"/>
          <p:cNvSpPr txBox="1">
            <a:spLocks noGrp="1"/>
          </p:cNvSpPr>
          <p:nvPr>
            <p:ph type="subTitle" idx="8"/>
          </p:nvPr>
        </p:nvSpPr>
        <p:spPr>
          <a:xfrm>
            <a:off x="6159175" y="2170964"/>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3" name="Google Shape;1263;p13"/>
          <p:cNvSpPr txBox="1">
            <a:spLocks noGrp="1"/>
          </p:cNvSpPr>
          <p:nvPr>
            <p:ph type="title" idx="9"/>
          </p:nvPr>
        </p:nvSpPr>
        <p:spPr>
          <a:xfrm>
            <a:off x="776900" y="3345928"/>
            <a:ext cx="2208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4" name="Google Shape;1264;p13"/>
          <p:cNvSpPr txBox="1">
            <a:spLocks noGrp="1"/>
          </p:cNvSpPr>
          <p:nvPr>
            <p:ph type="title" idx="13" hasCustomPrompt="1"/>
          </p:nvPr>
        </p:nvSpPr>
        <p:spPr>
          <a:xfrm>
            <a:off x="1278378" y="2894863"/>
            <a:ext cx="12054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5" name="Google Shape;1265;p1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6" name="Google Shape;1266;p1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67" name="Google Shape;1267;p13"/>
          <p:cNvSpPr txBox="1">
            <a:spLocks noGrp="1"/>
          </p:cNvSpPr>
          <p:nvPr>
            <p:ph type="title" idx="16" hasCustomPrompt="1"/>
          </p:nvPr>
        </p:nvSpPr>
        <p:spPr>
          <a:xfrm>
            <a:off x="3970808" y="2894863"/>
            <a:ext cx="1197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8" name="Google Shape;1268;p1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9" name="Google Shape;1269;p1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0" name="Google Shape;1270;p13"/>
          <p:cNvSpPr txBox="1">
            <a:spLocks noGrp="1"/>
          </p:cNvSpPr>
          <p:nvPr>
            <p:ph type="title" idx="19" hasCustomPrompt="1"/>
          </p:nvPr>
        </p:nvSpPr>
        <p:spPr>
          <a:xfrm>
            <a:off x="6658479" y="2894863"/>
            <a:ext cx="1200600" cy="44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1" name="Google Shape;1271;p13"/>
          <p:cNvSpPr txBox="1">
            <a:spLocks noGrp="1"/>
          </p:cNvSpPr>
          <p:nvPr>
            <p:ph type="subTitle" idx="20"/>
          </p:nvPr>
        </p:nvSpPr>
        <p:spPr>
          <a:xfrm>
            <a:off x="6163786" y="4027228"/>
            <a:ext cx="219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72" name="Google Shape;1272;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73" name="Google Shape;1273;p13"/>
          <p:cNvGrpSpPr/>
          <p:nvPr/>
        </p:nvGrpSpPr>
        <p:grpSpPr>
          <a:xfrm>
            <a:off x="7894765" y="-611781"/>
            <a:ext cx="1665645" cy="1801441"/>
            <a:chOff x="7558975" y="-466725"/>
            <a:chExt cx="2111619" cy="2283774"/>
          </a:xfrm>
        </p:grpSpPr>
        <p:sp>
          <p:nvSpPr>
            <p:cNvPr id="1274" name="Google Shape;127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13"/>
          <p:cNvGrpSpPr/>
          <p:nvPr/>
        </p:nvGrpSpPr>
        <p:grpSpPr>
          <a:xfrm>
            <a:off x="8085971" y="-404138"/>
            <a:ext cx="1281542" cy="1386022"/>
            <a:chOff x="7558975" y="-466725"/>
            <a:chExt cx="2111619" cy="2283774"/>
          </a:xfrm>
        </p:grpSpPr>
        <p:sp>
          <p:nvSpPr>
            <p:cNvPr id="1284" name="Google Shape;1284;p1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13"/>
          <p:cNvGrpSpPr/>
          <p:nvPr/>
        </p:nvGrpSpPr>
        <p:grpSpPr>
          <a:xfrm>
            <a:off x="-787821" y="-798216"/>
            <a:ext cx="2213078" cy="2213555"/>
            <a:chOff x="1350750" y="2943950"/>
            <a:chExt cx="1389775" cy="1390075"/>
          </a:xfrm>
        </p:grpSpPr>
        <p:sp>
          <p:nvSpPr>
            <p:cNvPr id="1294" name="Google Shape;1294;p1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13"/>
          <p:cNvGrpSpPr/>
          <p:nvPr/>
        </p:nvGrpSpPr>
        <p:grpSpPr>
          <a:xfrm>
            <a:off x="-222518" y="-252350"/>
            <a:ext cx="1082581" cy="1082581"/>
            <a:chOff x="-455722" y="-330189"/>
            <a:chExt cx="1469700" cy="1469700"/>
          </a:xfrm>
        </p:grpSpPr>
        <p:sp>
          <p:nvSpPr>
            <p:cNvPr id="1303" name="Google Shape;1303;p1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05"/>
        <p:cNvGrpSpPr/>
        <p:nvPr/>
      </p:nvGrpSpPr>
      <p:grpSpPr>
        <a:xfrm>
          <a:off x="0" y="0"/>
          <a:ext cx="0" cy="0"/>
          <a:chOff x="0" y="0"/>
          <a:chExt cx="0" cy="0"/>
        </a:xfrm>
      </p:grpSpPr>
      <p:sp>
        <p:nvSpPr>
          <p:cNvPr id="1306" name="Google Shape;1306;p1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07" name="Google Shape;1307;p14"/>
          <p:cNvSpPr txBox="1">
            <a:spLocks noGrp="1"/>
          </p:cNvSpPr>
          <p:nvPr>
            <p:ph type="title"/>
          </p:nvPr>
        </p:nvSpPr>
        <p:spPr>
          <a:xfrm>
            <a:off x="2290025" y="32786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08" name="Google Shape;1308;p14"/>
          <p:cNvSpPr txBox="1">
            <a:spLocks noGrp="1"/>
          </p:cNvSpPr>
          <p:nvPr>
            <p:ph type="subTitle" idx="1"/>
          </p:nvPr>
        </p:nvSpPr>
        <p:spPr>
          <a:xfrm>
            <a:off x="1458150" y="1333000"/>
            <a:ext cx="6227700" cy="16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5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309" name="Google Shape;1309;p14"/>
          <p:cNvGrpSpPr/>
          <p:nvPr/>
        </p:nvGrpSpPr>
        <p:grpSpPr>
          <a:xfrm>
            <a:off x="-1661315" y="501644"/>
            <a:ext cx="3018348" cy="3264426"/>
            <a:chOff x="7558975" y="-466725"/>
            <a:chExt cx="2111619" cy="2283774"/>
          </a:xfrm>
        </p:grpSpPr>
        <p:sp>
          <p:nvSpPr>
            <p:cNvPr id="1310" name="Google Shape;1310;p1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14"/>
          <p:cNvGrpSpPr/>
          <p:nvPr/>
        </p:nvGrpSpPr>
        <p:grpSpPr>
          <a:xfrm>
            <a:off x="7332553" y="-915920"/>
            <a:ext cx="2739802" cy="2740394"/>
            <a:chOff x="1350750" y="2943950"/>
            <a:chExt cx="1389775" cy="1390075"/>
          </a:xfrm>
        </p:grpSpPr>
        <p:sp>
          <p:nvSpPr>
            <p:cNvPr id="1320" name="Google Shape;1320;p1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14"/>
          <p:cNvGrpSpPr/>
          <p:nvPr/>
        </p:nvGrpSpPr>
        <p:grpSpPr>
          <a:xfrm>
            <a:off x="8032370" y="-240237"/>
            <a:ext cx="1340219" cy="1340219"/>
            <a:chOff x="-455722" y="-330189"/>
            <a:chExt cx="1469700" cy="1469700"/>
          </a:xfrm>
        </p:grpSpPr>
        <p:sp>
          <p:nvSpPr>
            <p:cNvPr id="1329" name="Google Shape;1329;p14"/>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331"/>
        <p:cNvGrpSpPr/>
        <p:nvPr/>
      </p:nvGrpSpPr>
      <p:grpSpPr>
        <a:xfrm>
          <a:off x="0" y="0"/>
          <a:ext cx="0" cy="0"/>
          <a:chOff x="0" y="0"/>
          <a:chExt cx="0" cy="0"/>
        </a:xfrm>
      </p:grpSpPr>
      <p:sp>
        <p:nvSpPr>
          <p:cNvPr id="1332" name="Google Shape;1332;p1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333" name="Google Shape;1333;p15"/>
          <p:cNvSpPr txBox="1">
            <a:spLocks noGrp="1"/>
          </p:cNvSpPr>
          <p:nvPr>
            <p:ph type="subTitle" idx="1"/>
          </p:nvPr>
        </p:nvSpPr>
        <p:spPr>
          <a:xfrm>
            <a:off x="3888163" y="2750288"/>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4" name="Google Shape;1334;p15"/>
          <p:cNvSpPr txBox="1">
            <a:spLocks noGrp="1"/>
          </p:cNvSpPr>
          <p:nvPr>
            <p:ph type="title"/>
          </p:nvPr>
        </p:nvSpPr>
        <p:spPr>
          <a:xfrm>
            <a:off x="3888150" y="1403213"/>
            <a:ext cx="3183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35" name="Google Shape;1335;p15"/>
          <p:cNvGrpSpPr/>
          <p:nvPr/>
        </p:nvGrpSpPr>
        <p:grpSpPr>
          <a:xfrm>
            <a:off x="-833407" y="-1278409"/>
            <a:ext cx="2956478" cy="3197512"/>
            <a:chOff x="7558975" y="-466725"/>
            <a:chExt cx="2111619" cy="2283774"/>
          </a:xfrm>
        </p:grpSpPr>
        <p:sp>
          <p:nvSpPr>
            <p:cNvPr id="1336" name="Google Shape;1336;p1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15"/>
          <p:cNvGrpSpPr/>
          <p:nvPr/>
        </p:nvGrpSpPr>
        <p:grpSpPr>
          <a:xfrm>
            <a:off x="-571819" y="-743626"/>
            <a:ext cx="2349194" cy="2348112"/>
            <a:chOff x="757825" y="1120500"/>
            <a:chExt cx="1302575" cy="1301975"/>
          </a:xfrm>
        </p:grpSpPr>
        <p:sp>
          <p:nvSpPr>
            <p:cNvPr id="1346" name="Google Shape;13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5"/>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5"/>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5"/>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5"/>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5"/>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5"/>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5"/>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5"/>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5"/>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5"/>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5"/>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5"/>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5"/>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5"/>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5"/>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5"/>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5"/>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5"/>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5"/>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5"/>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5"/>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5"/>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5"/>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5"/>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5"/>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5"/>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5"/>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5"/>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5"/>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5"/>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5"/>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5"/>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5"/>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5"/>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5"/>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5"/>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5"/>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5"/>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5"/>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5"/>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5"/>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5"/>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5"/>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5"/>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5"/>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5"/>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5"/>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5"/>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5"/>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5"/>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5"/>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5"/>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5"/>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5"/>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5"/>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5"/>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5"/>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5"/>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5"/>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5"/>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5"/>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5"/>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5"/>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5"/>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5"/>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5"/>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5"/>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5"/>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5"/>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5"/>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5"/>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5"/>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5"/>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5"/>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5"/>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5"/>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5"/>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5"/>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5"/>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5"/>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5"/>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5"/>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5"/>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5"/>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5"/>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5"/>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5"/>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5"/>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5"/>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5"/>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5"/>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5"/>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5"/>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5"/>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5"/>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5"/>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5"/>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5"/>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5"/>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5"/>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5"/>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5"/>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5"/>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5"/>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5"/>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5"/>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5"/>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15"/>
          <p:cNvGrpSpPr/>
          <p:nvPr/>
        </p:nvGrpSpPr>
        <p:grpSpPr>
          <a:xfrm rot="3600100">
            <a:off x="7396501" y="3633196"/>
            <a:ext cx="3004568" cy="3005216"/>
            <a:chOff x="1350750" y="2943950"/>
            <a:chExt cx="1389775" cy="1390075"/>
          </a:xfrm>
        </p:grpSpPr>
        <p:sp>
          <p:nvSpPr>
            <p:cNvPr id="1858" name="Google Shape;1858;p15"/>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5"/>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5"/>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5"/>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5"/>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5"/>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5"/>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5"/>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866"/>
        <p:cNvGrpSpPr/>
        <p:nvPr/>
      </p:nvGrpSpPr>
      <p:grpSpPr>
        <a:xfrm>
          <a:off x="0" y="0"/>
          <a:ext cx="0" cy="0"/>
          <a:chOff x="0" y="0"/>
          <a:chExt cx="0" cy="0"/>
        </a:xfrm>
      </p:grpSpPr>
      <p:sp>
        <p:nvSpPr>
          <p:cNvPr id="1867" name="Google Shape;1867;p1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68" name="Google Shape;1868;p16"/>
          <p:cNvSpPr txBox="1">
            <a:spLocks noGrp="1"/>
          </p:cNvSpPr>
          <p:nvPr>
            <p:ph type="subTitle" idx="1"/>
          </p:nvPr>
        </p:nvSpPr>
        <p:spPr>
          <a:xfrm>
            <a:off x="4394188" y="353266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9" name="Google Shape;1869;p16"/>
          <p:cNvSpPr txBox="1">
            <a:spLocks noGrp="1"/>
          </p:cNvSpPr>
          <p:nvPr>
            <p:ph type="title"/>
          </p:nvPr>
        </p:nvSpPr>
        <p:spPr>
          <a:xfrm>
            <a:off x="4394200" y="1942975"/>
            <a:ext cx="3856800" cy="1357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70" name="Google Shape;1870;p16"/>
          <p:cNvGrpSpPr/>
          <p:nvPr/>
        </p:nvGrpSpPr>
        <p:grpSpPr>
          <a:xfrm rot="3600100">
            <a:off x="7067626" y="-967604"/>
            <a:ext cx="3004568" cy="3005216"/>
            <a:chOff x="1350750" y="2943950"/>
            <a:chExt cx="1389775" cy="1390075"/>
          </a:xfrm>
        </p:grpSpPr>
        <p:sp>
          <p:nvSpPr>
            <p:cNvPr id="1871" name="Google Shape;1871;p1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879"/>
        <p:cNvGrpSpPr/>
        <p:nvPr/>
      </p:nvGrpSpPr>
      <p:grpSpPr>
        <a:xfrm>
          <a:off x="0" y="0"/>
          <a:ext cx="0" cy="0"/>
          <a:chOff x="0" y="0"/>
          <a:chExt cx="0" cy="0"/>
        </a:xfrm>
      </p:grpSpPr>
      <p:sp>
        <p:nvSpPr>
          <p:cNvPr id="1880" name="Google Shape;1880;p1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81" name="Google Shape;1881;p17"/>
          <p:cNvSpPr txBox="1">
            <a:spLocks noGrp="1"/>
          </p:cNvSpPr>
          <p:nvPr>
            <p:ph type="subTitle" idx="1"/>
          </p:nvPr>
        </p:nvSpPr>
        <p:spPr>
          <a:xfrm>
            <a:off x="4789888" y="3336413"/>
            <a:ext cx="3639000" cy="9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2" name="Google Shape;1882;p17"/>
          <p:cNvSpPr txBox="1">
            <a:spLocks noGrp="1"/>
          </p:cNvSpPr>
          <p:nvPr>
            <p:ph type="title"/>
          </p:nvPr>
        </p:nvSpPr>
        <p:spPr>
          <a:xfrm>
            <a:off x="4789875" y="2501746"/>
            <a:ext cx="3183000" cy="7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83" name="Google Shape;1883;p17"/>
          <p:cNvGrpSpPr/>
          <p:nvPr/>
        </p:nvGrpSpPr>
        <p:grpSpPr>
          <a:xfrm>
            <a:off x="6659857" y="-1275386"/>
            <a:ext cx="3746833" cy="3747642"/>
            <a:chOff x="1350750" y="2943950"/>
            <a:chExt cx="1389775" cy="1390075"/>
          </a:xfrm>
        </p:grpSpPr>
        <p:sp>
          <p:nvSpPr>
            <p:cNvPr id="1884" name="Google Shape;1884;p1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17"/>
          <p:cNvGrpSpPr/>
          <p:nvPr/>
        </p:nvGrpSpPr>
        <p:grpSpPr>
          <a:xfrm>
            <a:off x="7616716" y="-351612"/>
            <a:ext cx="1832863" cy="1832863"/>
            <a:chOff x="-455722" y="-330189"/>
            <a:chExt cx="1469700" cy="1469700"/>
          </a:xfrm>
        </p:grpSpPr>
        <p:sp>
          <p:nvSpPr>
            <p:cNvPr id="1893" name="Google Shape;1893;p17"/>
            <p:cNvSpPr/>
            <p:nvPr/>
          </p:nvSpPr>
          <p:spPr>
            <a:xfrm>
              <a:off x="-455722" y="-330189"/>
              <a:ext cx="1469700" cy="14697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a:off x="-314727" y="-189200"/>
              <a:ext cx="1187700" cy="11877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1895"/>
        <p:cNvGrpSpPr/>
        <p:nvPr/>
      </p:nvGrpSpPr>
      <p:grpSpPr>
        <a:xfrm>
          <a:off x="0" y="0"/>
          <a:ext cx="0" cy="0"/>
          <a:chOff x="0" y="0"/>
          <a:chExt cx="0" cy="0"/>
        </a:xfrm>
      </p:grpSpPr>
      <p:sp>
        <p:nvSpPr>
          <p:cNvPr id="1896" name="Google Shape;1896;p1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1897" name="Google Shape;1897;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8" name="Google Shape;1898;p18"/>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1899" name="Google Shape;1899;p18"/>
          <p:cNvGrpSpPr/>
          <p:nvPr/>
        </p:nvGrpSpPr>
        <p:grpSpPr>
          <a:xfrm>
            <a:off x="-453737" y="3268271"/>
            <a:ext cx="1127605" cy="1219535"/>
            <a:chOff x="7558975" y="-466725"/>
            <a:chExt cx="2111619" cy="2283774"/>
          </a:xfrm>
        </p:grpSpPr>
        <p:sp>
          <p:nvSpPr>
            <p:cNvPr id="1900" name="Google Shape;190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18"/>
          <p:cNvGrpSpPr/>
          <p:nvPr/>
        </p:nvGrpSpPr>
        <p:grpSpPr>
          <a:xfrm>
            <a:off x="-323859" y="3408830"/>
            <a:ext cx="867664" cy="938403"/>
            <a:chOff x="7558975" y="-466725"/>
            <a:chExt cx="2111619" cy="2283774"/>
          </a:xfrm>
        </p:grpSpPr>
        <p:sp>
          <p:nvSpPr>
            <p:cNvPr id="1910" name="Google Shape;191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18"/>
          <p:cNvGrpSpPr/>
          <p:nvPr/>
        </p:nvGrpSpPr>
        <p:grpSpPr>
          <a:xfrm>
            <a:off x="7586923" y="3304120"/>
            <a:ext cx="2412102" cy="2608755"/>
            <a:chOff x="7558975" y="-466725"/>
            <a:chExt cx="2111619" cy="2283774"/>
          </a:xfrm>
        </p:grpSpPr>
        <p:sp>
          <p:nvSpPr>
            <p:cNvPr id="1920" name="Google Shape;1920;p1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18"/>
          <p:cNvGrpSpPr/>
          <p:nvPr/>
        </p:nvGrpSpPr>
        <p:grpSpPr>
          <a:xfrm>
            <a:off x="7800588" y="3740357"/>
            <a:ext cx="1916609" cy="1915726"/>
            <a:chOff x="757825" y="1120500"/>
            <a:chExt cx="1302575" cy="1301975"/>
          </a:xfrm>
        </p:grpSpPr>
        <p:sp>
          <p:nvSpPr>
            <p:cNvPr id="1930" name="Google Shape;19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8"/>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8"/>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8"/>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8"/>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8"/>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8"/>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8"/>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8"/>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8"/>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8"/>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8"/>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8"/>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8"/>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8"/>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8"/>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8"/>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8"/>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8"/>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8"/>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8"/>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8"/>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8"/>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8"/>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8"/>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8"/>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8"/>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8"/>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8"/>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8"/>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8"/>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8"/>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8"/>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8"/>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8"/>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8"/>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8"/>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8"/>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8"/>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8"/>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8"/>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8"/>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8"/>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8"/>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8"/>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8"/>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8"/>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8"/>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8"/>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8"/>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8"/>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8"/>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8"/>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8"/>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8"/>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8"/>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8"/>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8"/>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8"/>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8"/>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8"/>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8"/>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8"/>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8"/>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8"/>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8"/>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8"/>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8"/>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8"/>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8"/>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8"/>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8"/>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8"/>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8"/>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8"/>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8"/>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8"/>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8"/>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8"/>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8"/>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8"/>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8"/>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8"/>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8"/>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8"/>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8"/>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8"/>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8"/>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8"/>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8"/>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8"/>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8"/>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8"/>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8"/>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8"/>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8"/>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8"/>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8"/>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8"/>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8"/>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8"/>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8"/>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8"/>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8"/>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8"/>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8"/>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8"/>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8"/>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8"/>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8"/>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8"/>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8"/>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8"/>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8"/>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8"/>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8"/>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8"/>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8"/>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8"/>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8"/>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8"/>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8"/>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8"/>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8"/>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8"/>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8"/>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8"/>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8"/>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8"/>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8"/>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8"/>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8"/>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8"/>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8"/>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8"/>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8"/>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8"/>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8"/>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8"/>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8"/>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8"/>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8"/>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8"/>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8"/>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8"/>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8"/>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8"/>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8"/>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8"/>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8"/>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8"/>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8"/>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8"/>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8"/>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8"/>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8"/>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8"/>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8"/>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8"/>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8"/>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8"/>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8"/>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8"/>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8"/>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8"/>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8"/>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8"/>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8"/>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8"/>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8"/>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8"/>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8"/>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8"/>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8"/>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8"/>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8"/>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8"/>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8"/>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8"/>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8"/>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8"/>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8"/>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8"/>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8"/>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8"/>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8"/>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8"/>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8"/>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8"/>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8"/>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8"/>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8"/>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8"/>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8"/>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8"/>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8"/>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8"/>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8"/>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8"/>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8"/>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CUSTOM_2_1_1">
    <p:spTree>
      <p:nvGrpSpPr>
        <p:cNvPr id="1" name="Shape 2441"/>
        <p:cNvGrpSpPr/>
        <p:nvPr/>
      </p:nvGrpSpPr>
      <p:grpSpPr>
        <a:xfrm>
          <a:off x="0" y="0"/>
          <a:ext cx="0" cy="0"/>
          <a:chOff x="0" y="0"/>
          <a:chExt cx="0" cy="0"/>
        </a:xfrm>
      </p:grpSpPr>
      <p:sp>
        <p:nvSpPr>
          <p:cNvPr id="2442" name="Google Shape;2442;p1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43" name="Google Shape;2443;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4" name="Google Shape;2444;p19"/>
          <p:cNvSpPr txBox="1">
            <a:spLocks noGrp="1"/>
          </p:cNvSpPr>
          <p:nvPr>
            <p:ph type="body" idx="1"/>
          </p:nvPr>
        </p:nvSpPr>
        <p:spPr>
          <a:xfrm>
            <a:off x="720000" y="1062850"/>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sp>
        <p:nvSpPr>
          <p:cNvPr id="2445" name="Google Shape;2445;p19"/>
          <p:cNvSpPr txBox="1">
            <a:spLocks noGrp="1"/>
          </p:cNvSpPr>
          <p:nvPr>
            <p:ph type="body" idx="2"/>
          </p:nvPr>
        </p:nvSpPr>
        <p:spPr>
          <a:xfrm>
            <a:off x="4611700" y="1062575"/>
            <a:ext cx="3817200" cy="3545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sz="14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grpSp>
        <p:nvGrpSpPr>
          <p:cNvPr id="2446" name="Google Shape;2446;p19"/>
          <p:cNvGrpSpPr/>
          <p:nvPr/>
        </p:nvGrpSpPr>
        <p:grpSpPr>
          <a:xfrm>
            <a:off x="-825913" y="-917849"/>
            <a:ext cx="2030183" cy="2030622"/>
            <a:chOff x="1350750" y="2943950"/>
            <a:chExt cx="1389775" cy="1390075"/>
          </a:xfrm>
        </p:grpSpPr>
        <p:sp>
          <p:nvSpPr>
            <p:cNvPr id="2447" name="Google Shape;2447;p1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19"/>
          <p:cNvGrpSpPr/>
          <p:nvPr/>
        </p:nvGrpSpPr>
        <p:grpSpPr>
          <a:xfrm>
            <a:off x="-307317" y="-417111"/>
            <a:ext cx="993076" cy="993076"/>
            <a:chOff x="-455722" y="-330189"/>
            <a:chExt cx="1469700" cy="1469700"/>
          </a:xfrm>
        </p:grpSpPr>
        <p:sp>
          <p:nvSpPr>
            <p:cNvPr id="2456" name="Google Shape;2456;p1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19"/>
          <p:cNvGrpSpPr/>
          <p:nvPr/>
        </p:nvGrpSpPr>
        <p:grpSpPr>
          <a:xfrm>
            <a:off x="7224410" y="-614271"/>
            <a:ext cx="1316172" cy="1423476"/>
            <a:chOff x="7558975" y="-466725"/>
            <a:chExt cx="2111619" cy="2283774"/>
          </a:xfrm>
        </p:grpSpPr>
        <p:sp>
          <p:nvSpPr>
            <p:cNvPr id="2459" name="Google Shape;245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19"/>
          <p:cNvGrpSpPr/>
          <p:nvPr/>
        </p:nvGrpSpPr>
        <p:grpSpPr>
          <a:xfrm>
            <a:off x="7375915" y="-450199"/>
            <a:ext cx="1012732" cy="1095298"/>
            <a:chOff x="7558975" y="-466725"/>
            <a:chExt cx="2111619" cy="2283774"/>
          </a:xfrm>
        </p:grpSpPr>
        <p:sp>
          <p:nvSpPr>
            <p:cNvPr id="2469" name="Google Shape;2469;p1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2478"/>
        <p:cNvGrpSpPr/>
        <p:nvPr/>
      </p:nvGrpSpPr>
      <p:grpSpPr>
        <a:xfrm>
          <a:off x="0" y="0"/>
          <a:ext cx="0" cy="0"/>
          <a:chOff x="0" y="0"/>
          <a:chExt cx="0" cy="0"/>
        </a:xfrm>
      </p:grpSpPr>
      <p:sp>
        <p:nvSpPr>
          <p:cNvPr id="2479" name="Google Shape;2479;p2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2480" name="Google Shape;2480;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81" name="Google Shape;2481;p20"/>
          <p:cNvGrpSpPr/>
          <p:nvPr/>
        </p:nvGrpSpPr>
        <p:grpSpPr>
          <a:xfrm>
            <a:off x="-524003" y="-234461"/>
            <a:ext cx="1157801" cy="1252193"/>
            <a:chOff x="7558975" y="-466725"/>
            <a:chExt cx="2111619" cy="2283774"/>
          </a:xfrm>
        </p:grpSpPr>
        <p:sp>
          <p:nvSpPr>
            <p:cNvPr id="2482" name="Google Shape;248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20"/>
          <p:cNvGrpSpPr/>
          <p:nvPr/>
        </p:nvGrpSpPr>
        <p:grpSpPr>
          <a:xfrm>
            <a:off x="-434023" y="-137068"/>
            <a:ext cx="977680" cy="1057387"/>
            <a:chOff x="7558975" y="-466725"/>
            <a:chExt cx="2111619" cy="2283774"/>
          </a:xfrm>
        </p:grpSpPr>
        <p:sp>
          <p:nvSpPr>
            <p:cNvPr id="2492" name="Google Shape;2492;p2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20"/>
          <p:cNvGrpSpPr/>
          <p:nvPr/>
        </p:nvGrpSpPr>
        <p:grpSpPr>
          <a:xfrm>
            <a:off x="7789346" y="-667157"/>
            <a:ext cx="1685793" cy="1684886"/>
            <a:chOff x="757825" y="1120500"/>
            <a:chExt cx="1302575" cy="1301975"/>
          </a:xfrm>
        </p:grpSpPr>
        <p:sp>
          <p:nvSpPr>
            <p:cNvPr id="2502" name="Google Shape;25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9"/>
        <p:cNvGrpSpPr/>
        <p:nvPr/>
      </p:nvGrpSpPr>
      <p:grpSpPr>
        <a:xfrm>
          <a:off x="0" y="0"/>
          <a:ext cx="0" cy="0"/>
          <a:chOff x="0" y="0"/>
          <a:chExt cx="0" cy="0"/>
        </a:xfrm>
      </p:grpSpPr>
      <p:sp>
        <p:nvSpPr>
          <p:cNvPr id="580" name="Google Shape;580;p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1" name="Google Shape;581;p3"/>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82" name="Google Shape;582;p3"/>
          <p:cNvSpPr txBox="1">
            <a:spLocks noGrp="1"/>
          </p:cNvSpPr>
          <p:nvPr>
            <p:ph type="title" idx="2" hasCustomPrompt="1"/>
          </p:nvPr>
        </p:nvSpPr>
        <p:spPr>
          <a:xfrm>
            <a:off x="4810150" y="99877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83" name="Google Shape;583;p3"/>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3013"/>
        <p:cNvGrpSpPr/>
        <p:nvPr/>
      </p:nvGrpSpPr>
      <p:grpSpPr>
        <a:xfrm>
          <a:off x="0" y="0"/>
          <a:ext cx="0" cy="0"/>
          <a:chOff x="0" y="0"/>
          <a:chExt cx="0" cy="0"/>
        </a:xfrm>
      </p:grpSpPr>
      <p:sp>
        <p:nvSpPr>
          <p:cNvPr id="3014" name="Google Shape;3014;p2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015" name="Google Shape;3015;p21"/>
          <p:cNvSpPr txBox="1">
            <a:spLocks noGrp="1"/>
          </p:cNvSpPr>
          <p:nvPr>
            <p:ph type="title"/>
          </p:nvPr>
        </p:nvSpPr>
        <p:spPr>
          <a:xfrm>
            <a:off x="720000" y="221811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6" name="Google Shape;3016;p21"/>
          <p:cNvSpPr txBox="1">
            <a:spLocks noGrp="1"/>
          </p:cNvSpPr>
          <p:nvPr>
            <p:ph type="title" idx="2" hasCustomPrompt="1"/>
          </p:nvPr>
        </p:nvSpPr>
        <p:spPr>
          <a:xfrm>
            <a:off x="2996550" y="1320938"/>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7" name="Google Shape;3017;p21"/>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8" name="Google Shape;3018;p21"/>
          <p:cNvGrpSpPr/>
          <p:nvPr/>
        </p:nvGrpSpPr>
        <p:grpSpPr>
          <a:xfrm>
            <a:off x="1143234" y="-1427973"/>
            <a:ext cx="6958418" cy="7525720"/>
            <a:chOff x="7558975" y="-466725"/>
            <a:chExt cx="2111619" cy="2283774"/>
          </a:xfrm>
        </p:grpSpPr>
        <p:sp>
          <p:nvSpPr>
            <p:cNvPr id="3019" name="Google Shape;3019;p2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21"/>
          <p:cNvGrpSpPr/>
          <p:nvPr/>
        </p:nvGrpSpPr>
        <p:grpSpPr>
          <a:xfrm>
            <a:off x="1749502" y="-151852"/>
            <a:ext cx="5449713" cy="5447203"/>
            <a:chOff x="757825" y="1120500"/>
            <a:chExt cx="1302575" cy="1301975"/>
          </a:xfrm>
        </p:grpSpPr>
        <p:sp>
          <p:nvSpPr>
            <p:cNvPr id="3029" name="Google Shape;30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3540"/>
        <p:cNvGrpSpPr/>
        <p:nvPr/>
      </p:nvGrpSpPr>
      <p:grpSpPr>
        <a:xfrm>
          <a:off x="0" y="0"/>
          <a:ext cx="0" cy="0"/>
          <a:chOff x="0" y="0"/>
          <a:chExt cx="0" cy="0"/>
        </a:xfrm>
      </p:grpSpPr>
      <p:sp>
        <p:nvSpPr>
          <p:cNvPr id="3541" name="Google Shape;3541;p2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2" name="Google Shape;3542;p22"/>
          <p:cNvSpPr txBox="1">
            <a:spLocks noGrp="1"/>
          </p:cNvSpPr>
          <p:nvPr>
            <p:ph type="title"/>
          </p:nvPr>
        </p:nvSpPr>
        <p:spPr>
          <a:xfrm>
            <a:off x="928700" y="2222437"/>
            <a:ext cx="5198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3" name="Google Shape;3543;p22"/>
          <p:cNvSpPr txBox="1">
            <a:spLocks noGrp="1"/>
          </p:cNvSpPr>
          <p:nvPr>
            <p:ph type="title" idx="2" hasCustomPrompt="1"/>
          </p:nvPr>
        </p:nvSpPr>
        <p:spPr>
          <a:xfrm>
            <a:off x="928700" y="1264434"/>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4" name="Google Shape;3544;p22"/>
          <p:cNvSpPr txBox="1">
            <a:spLocks noGrp="1"/>
          </p:cNvSpPr>
          <p:nvPr>
            <p:ph type="subTitle" idx="1"/>
          </p:nvPr>
        </p:nvSpPr>
        <p:spPr>
          <a:xfrm>
            <a:off x="928700" y="3113827"/>
            <a:ext cx="43602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3545"/>
        <p:cNvGrpSpPr/>
        <p:nvPr/>
      </p:nvGrpSpPr>
      <p:grpSpPr>
        <a:xfrm>
          <a:off x="0" y="0"/>
          <a:ext cx="0" cy="0"/>
          <a:chOff x="0" y="0"/>
          <a:chExt cx="0" cy="0"/>
        </a:xfrm>
      </p:grpSpPr>
      <p:sp>
        <p:nvSpPr>
          <p:cNvPr id="3546" name="Google Shape;3546;p2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47" name="Google Shape;3547;p23"/>
          <p:cNvSpPr txBox="1">
            <a:spLocks noGrp="1"/>
          </p:cNvSpPr>
          <p:nvPr>
            <p:ph type="title"/>
          </p:nvPr>
        </p:nvSpPr>
        <p:spPr>
          <a:xfrm>
            <a:off x="715138" y="1899523"/>
            <a:ext cx="4360200" cy="155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48" name="Google Shape;3548;p23"/>
          <p:cNvSpPr txBox="1">
            <a:spLocks noGrp="1"/>
          </p:cNvSpPr>
          <p:nvPr>
            <p:ph type="title" idx="2" hasCustomPrompt="1"/>
          </p:nvPr>
        </p:nvSpPr>
        <p:spPr>
          <a:xfrm>
            <a:off x="1319788" y="1078688"/>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49" name="Google Shape;3549;p23"/>
          <p:cNvSpPr txBox="1">
            <a:spLocks noGrp="1"/>
          </p:cNvSpPr>
          <p:nvPr>
            <p:ph type="subTitle" idx="1"/>
          </p:nvPr>
        </p:nvSpPr>
        <p:spPr>
          <a:xfrm>
            <a:off x="715138" y="3663961"/>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4">
  <p:cSld name="CUSTOM_1_1_1_1">
    <p:spTree>
      <p:nvGrpSpPr>
        <p:cNvPr id="1" name="Shape 3550"/>
        <p:cNvGrpSpPr/>
        <p:nvPr/>
      </p:nvGrpSpPr>
      <p:grpSpPr>
        <a:xfrm>
          <a:off x="0" y="0"/>
          <a:ext cx="0" cy="0"/>
          <a:chOff x="0" y="0"/>
          <a:chExt cx="0" cy="0"/>
        </a:xfrm>
      </p:grpSpPr>
      <p:sp>
        <p:nvSpPr>
          <p:cNvPr id="3551" name="Google Shape;3551;p2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3552" name="Google Shape;3552;p24"/>
          <p:cNvSpPr txBox="1">
            <a:spLocks noGrp="1"/>
          </p:cNvSpPr>
          <p:nvPr>
            <p:ph type="title"/>
          </p:nvPr>
        </p:nvSpPr>
        <p:spPr>
          <a:xfrm>
            <a:off x="720000" y="2222437"/>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53" name="Google Shape;3553;p24"/>
          <p:cNvSpPr txBox="1">
            <a:spLocks noGrp="1"/>
          </p:cNvSpPr>
          <p:nvPr>
            <p:ph type="title" idx="2" hasCustomPrompt="1"/>
          </p:nvPr>
        </p:nvSpPr>
        <p:spPr>
          <a:xfrm>
            <a:off x="2996550" y="1411216"/>
            <a:ext cx="31509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54" name="Google Shape;3554;p24"/>
          <p:cNvSpPr txBox="1">
            <a:spLocks noGrp="1"/>
          </p:cNvSpPr>
          <p:nvPr>
            <p:ph type="subTitle" idx="1"/>
          </p:nvPr>
        </p:nvSpPr>
        <p:spPr>
          <a:xfrm>
            <a:off x="2391925" y="3275650"/>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555" name="Google Shape;3555;p24"/>
          <p:cNvGrpSpPr/>
          <p:nvPr/>
        </p:nvGrpSpPr>
        <p:grpSpPr>
          <a:xfrm>
            <a:off x="6552114" y="-1297369"/>
            <a:ext cx="3257595" cy="3523178"/>
            <a:chOff x="7558975" y="-466725"/>
            <a:chExt cx="2111619" cy="2283774"/>
          </a:xfrm>
        </p:grpSpPr>
        <p:sp>
          <p:nvSpPr>
            <p:cNvPr id="3556" name="Google Shape;3556;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24"/>
          <p:cNvGrpSpPr/>
          <p:nvPr/>
        </p:nvGrpSpPr>
        <p:grpSpPr>
          <a:xfrm>
            <a:off x="6959976" y="-613743"/>
            <a:ext cx="2441786" cy="2441786"/>
            <a:chOff x="7477811" y="3692150"/>
            <a:chExt cx="1582800" cy="1582800"/>
          </a:xfrm>
        </p:grpSpPr>
        <p:sp>
          <p:nvSpPr>
            <p:cNvPr id="3566" name="Google Shape;3566;p24"/>
            <p:cNvSpPr/>
            <p:nvPr/>
          </p:nvSpPr>
          <p:spPr>
            <a:xfrm>
              <a:off x="7477811" y="3692150"/>
              <a:ext cx="1582800" cy="1582800"/>
            </a:xfrm>
            <a:prstGeom prst="ellipse">
              <a:avLst/>
            </a:pr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4"/>
            <p:cNvSpPr/>
            <p:nvPr/>
          </p:nvSpPr>
          <p:spPr>
            <a:xfrm>
              <a:off x="7617275" y="3831600"/>
              <a:ext cx="1303800" cy="1303800"/>
            </a:xfrm>
            <a:prstGeom prst="ellipse">
              <a:avLst/>
            </a:prstGeom>
            <a:gradFill>
              <a:gsLst>
                <a:gs pos="0">
                  <a:srgbClr val="F6DFB7"/>
                </a:gs>
                <a:gs pos="100000">
                  <a:srgbClr val="E0A94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24"/>
          <p:cNvGrpSpPr/>
          <p:nvPr/>
        </p:nvGrpSpPr>
        <p:grpSpPr>
          <a:xfrm rot="-2700000">
            <a:off x="7306153" y="3496254"/>
            <a:ext cx="2898629" cy="2899255"/>
            <a:chOff x="1350750" y="2943950"/>
            <a:chExt cx="1389775" cy="1390075"/>
          </a:xfrm>
        </p:grpSpPr>
        <p:sp>
          <p:nvSpPr>
            <p:cNvPr id="3569" name="Google Shape;3569;p2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24"/>
          <p:cNvGrpSpPr/>
          <p:nvPr/>
        </p:nvGrpSpPr>
        <p:grpSpPr>
          <a:xfrm>
            <a:off x="-1514592" y="833379"/>
            <a:ext cx="3515635" cy="3802255"/>
            <a:chOff x="7558975" y="-466725"/>
            <a:chExt cx="2111619" cy="2283774"/>
          </a:xfrm>
        </p:grpSpPr>
        <p:sp>
          <p:nvSpPr>
            <p:cNvPr id="3578" name="Google Shape;3578;p2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24"/>
          <p:cNvGrpSpPr/>
          <p:nvPr/>
        </p:nvGrpSpPr>
        <p:grpSpPr>
          <a:xfrm>
            <a:off x="-1203372" y="1469281"/>
            <a:ext cx="2793502" cy="2792216"/>
            <a:chOff x="757825" y="1120500"/>
            <a:chExt cx="1302575" cy="1301975"/>
          </a:xfrm>
        </p:grpSpPr>
        <p:sp>
          <p:nvSpPr>
            <p:cNvPr id="3588" name="Google Shape;35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5">
  <p:cSld name="CUSTOM_1_1_1_1_1">
    <p:spTree>
      <p:nvGrpSpPr>
        <p:cNvPr id="1" name="Shape 4099"/>
        <p:cNvGrpSpPr/>
        <p:nvPr/>
      </p:nvGrpSpPr>
      <p:grpSpPr>
        <a:xfrm>
          <a:off x="0" y="0"/>
          <a:ext cx="0" cy="0"/>
          <a:chOff x="0" y="0"/>
          <a:chExt cx="0" cy="0"/>
        </a:xfrm>
      </p:grpSpPr>
      <p:sp>
        <p:nvSpPr>
          <p:cNvPr id="4100" name="Google Shape;4100;p2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1" name="Google Shape;4101;p25"/>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02" name="Google Shape;4102;p25"/>
          <p:cNvSpPr txBox="1">
            <a:spLocks noGrp="1"/>
          </p:cNvSpPr>
          <p:nvPr>
            <p:ph type="title" idx="2" hasCustomPrompt="1"/>
          </p:nvPr>
        </p:nvSpPr>
        <p:spPr>
          <a:xfrm>
            <a:off x="5104575" y="1439573"/>
            <a:ext cx="31509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103" name="Google Shape;4103;p25"/>
          <p:cNvSpPr txBox="1">
            <a:spLocks noGrp="1"/>
          </p:cNvSpPr>
          <p:nvPr>
            <p:ph type="subTitle" idx="1"/>
          </p:nvPr>
        </p:nvSpPr>
        <p:spPr>
          <a:xfrm>
            <a:off x="3895275" y="3276236"/>
            <a:ext cx="43602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104"/>
        <p:cNvGrpSpPr/>
        <p:nvPr/>
      </p:nvGrpSpPr>
      <p:grpSpPr>
        <a:xfrm>
          <a:off x="0" y="0"/>
          <a:ext cx="0" cy="0"/>
          <a:chOff x="0" y="0"/>
          <a:chExt cx="0" cy="0"/>
        </a:xfrm>
      </p:grpSpPr>
      <p:sp>
        <p:nvSpPr>
          <p:cNvPr id="4105" name="Google Shape;4105;p2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06" name="Google Shape;4106;p26"/>
          <p:cNvSpPr txBox="1">
            <a:spLocks noGrp="1"/>
          </p:cNvSpPr>
          <p:nvPr>
            <p:ph type="subTitle" idx="1"/>
          </p:nvPr>
        </p:nvSpPr>
        <p:spPr>
          <a:xfrm>
            <a:off x="1696703"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7" name="Google Shape;4107;p26"/>
          <p:cNvSpPr txBox="1">
            <a:spLocks noGrp="1"/>
          </p:cNvSpPr>
          <p:nvPr>
            <p:ph type="subTitle" idx="2"/>
          </p:nvPr>
        </p:nvSpPr>
        <p:spPr>
          <a:xfrm>
            <a:off x="5229078" y="3241700"/>
            <a:ext cx="2218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08" name="Google Shape;4108;p26"/>
          <p:cNvSpPr txBox="1">
            <a:spLocks noGrp="1"/>
          </p:cNvSpPr>
          <p:nvPr>
            <p:ph type="subTitle" idx="3"/>
          </p:nvPr>
        </p:nvSpPr>
        <p:spPr>
          <a:xfrm>
            <a:off x="1696713"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9" name="Google Shape;4109;p26"/>
          <p:cNvSpPr txBox="1">
            <a:spLocks noGrp="1"/>
          </p:cNvSpPr>
          <p:nvPr>
            <p:ph type="subTitle" idx="4"/>
          </p:nvPr>
        </p:nvSpPr>
        <p:spPr>
          <a:xfrm>
            <a:off x="5229088" y="3769400"/>
            <a:ext cx="2218200" cy="73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0" name="Google Shape;4110;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11" name="Google Shape;4111;p26"/>
          <p:cNvGrpSpPr/>
          <p:nvPr/>
        </p:nvGrpSpPr>
        <p:grpSpPr>
          <a:xfrm rot="-4500050">
            <a:off x="7384688" y="3256805"/>
            <a:ext cx="3118877" cy="3119550"/>
            <a:chOff x="1350750" y="2943950"/>
            <a:chExt cx="1389775" cy="1390075"/>
          </a:xfrm>
        </p:grpSpPr>
        <p:sp>
          <p:nvSpPr>
            <p:cNvPr id="4112" name="Google Shape;4112;p2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26"/>
          <p:cNvGrpSpPr/>
          <p:nvPr/>
        </p:nvGrpSpPr>
        <p:grpSpPr>
          <a:xfrm>
            <a:off x="-669597" y="-644511"/>
            <a:ext cx="1842388" cy="1992593"/>
            <a:chOff x="7558975" y="-466725"/>
            <a:chExt cx="2111619" cy="2283774"/>
          </a:xfrm>
        </p:grpSpPr>
        <p:sp>
          <p:nvSpPr>
            <p:cNvPr id="4121" name="Google Shape;412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26"/>
          <p:cNvGrpSpPr/>
          <p:nvPr/>
        </p:nvGrpSpPr>
        <p:grpSpPr>
          <a:xfrm>
            <a:off x="-456304" y="-414908"/>
            <a:ext cx="1417952" cy="1533554"/>
            <a:chOff x="7558975" y="-466725"/>
            <a:chExt cx="2111619" cy="2283774"/>
          </a:xfrm>
        </p:grpSpPr>
        <p:sp>
          <p:nvSpPr>
            <p:cNvPr id="4131" name="Google Shape;4131;p2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140"/>
        <p:cNvGrpSpPr/>
        <p:nvPr/>
      </p:nvGrpSpPr>
      <p:grpSpPr>
        <a:xfrm>
          <a:off x="0" y="0"/>
          <a:ext cx="0" cy="0"/>
          <a:chOff x="0" y="0"/>
          <a:chExt cx="0" cy="0"/>
        </a:xfrm>
      </p:grpSpPr>
      <p:sp>
        <p:nvSpPr>
          <p:cNvPr id="4141" name="Google Shape;4141;p2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42" name="Google Shape;4142;p27"/>
          <p:cNvSpPr txBox="1">
            <a:spLocks noGrp="1"/>
          </p:cNvSpPr>
          <p:nvPr>
            <p:ph type="subTitle" idx="1"/>
          </p:nvPr>
        </p:nvSpPr>
        <p:spPr>
          <a:xfrm>
            <a:off x="2074326" y="17621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3" name="Google Shape;4143;p27"/>
          <p:cNvSpPr txBox="1">
            <a:spLocks noGrp="1"/>
          </p:cNvSpPr>
          <p:nvPr>
            <p:ph type="subTitle" idx="2"/>
          </p:nvPr>
        </p:nvSpPr>
        <p:spPr>
          <a:xfrm>
            <a:off x="2074326" y="3304225"/>
            <a:ext cx="16791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144" name="Google Shape;4144;p27"/>
          <p:cNvSpPr txBox="1">
            <a:spLocks noGrp="1"/>
          </p:cNvSpPr>
          <p:nvPr>
            <p:ph type="subTitle" idx="3"/>
          </p:nvPr>
        </p:nvSpPr>
        <p:spPr>
          <a:xfrm>
            <a:off x="3753551" y="16568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5" name="Google Shape;4145;p27"/>
          <p:cNvSpPr txBox="1">
            <a:spLocks noGrp="1"/>
          </p:cNvSpPr>
          <p:nvPr>
            <p:ph type="subTitle" idx="4"/>
          </p:nvPr>
        </p:nvSpPr>
        <p:spPr>
          <a:xfrm>
            <a:off x="3753551" y="3198925"/>
            <a:ext cx="39051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6" name="Google Shape;4146;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47" name="Google Shape;4147;p27"/>
          <p:cNvGrpSpPr/>
          <p:nvPr/>
        </p:nvGrpSpPr>
        <p:grpSpPr>
          <a:xfrm rot="-4500050">
            <a:off x="7384688" y="3256805"/>
            <a:ext cx="3118877" cy="3119550"/>
            <a:chOff x="1350750" y="2943950"/>
            <a:chExt cx="1389775" cy="1390075"/>
          </a:xfrm>
        </p:grpSpPr>
        <p:sp>
          <p:nvSpPr>
            <p:cNvPr id="4148" name="Google Shape;4148;p2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27"/>
          <p:cNvGrpSpPr/>
          <p:nvPr/>
        </p:nvGrpSpPr>
        <p:grpSpPr>
          <a:xfrm>
            <a:off x="-669597" y="-644511"/>
            <a:ext cx="1842388" cy="1992593"/>
            <a:chOff x="7558975" y="-466725"/>
            <a:chExt cx="2111619" cy="2283774"/>
          </a:xfrm>
        </p:grpSpPr>
        <p:sp>
          <p:nvSpPr>
            <p:cNvPr id="4157" name="Google Shape;415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27"/>
          <p:cNvGrpSpPr/>
          <p:nvPr/>
        </p:nvGrpSpPr>
        <p:grpSpPr>
          <a:xfrm>
            <a:off x="-456304" y="-414908"/>
            <a:ext cx="1417952" cy="1533554"/>
            <a:chOff x="7558975" y="-466725"/>
            <a:chExt cx="2111619" cy="2283774"/>
          </a:xfrm>
        </p:grpSpPr>
        <p:sp>
          <p:nvSpPr>
            <p:cNvPr id="4167" name="Google Shape;4167;p2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27"/>
          <p:cNvGrpSpPr/>
          <p:nvPr/>
        </p:nvGrpSpPr>
        <p:grpSpPr>
          <a:xfrm>
            <a:off x="8181462" y="4026021"/>
            <a:ext cx="1525696" cy="1525696"/>
            <a:chOff x="-455722" y="-330189"/>
            <a:chExt cx="1469700" cy="1469700"/>
          </a:xfrm>
        </p:grpSpPr>
        <p:sp>
          <p:nvSpPr>
            <p:cNvPr id="4177" name="Google Shape;4177;p2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179"/>
        <p:cNvGrpSpPr/>
        <p:nvPr/>
      </p:nvGrpSpPr>
      <p:grpSpPr>
        <a:xfrm>
          <a:off x="0" y="0"/>
          <a:ext cx="0" cy="0"/>
          <a:chOff x="0" y="0"/>
          <a:chExt cx="0" cy="0"/>
        </a:xfrm>
      </p:grpSpPr>
      <p:sp>
        <p:nvSpPr>
          <p:cNvPr id="4180" name="Google Shape;4180;p2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81" name="Google Shape;4181;p28"/>
          <p:cNvSpPr txBox="1">
            <a:spLocks noGrp="1"/>
          </p:cNvSpPr>
          <p:nvPr>
            <p:ph type="title"/>
          </p:nvPr>
        </p:nvSpPr>
        <p:spPr>
          <a:xfrm>
            <a:off x="7200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2" name="Google Shape;4182;p28"/>
          <p:cNvSpPr txBox="1">
            <a:spLocks noGrp="1"/>
          </p:cNvSpPr>
          <p:nvPr>
            <p:ph type="subTitle" idx="1"/>
          </p:nvPr>
        </p:nvSpPr>
        <p:spPr>
          <a:xfrm>
            <a:off x="7200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3" name="Google Shape;4183;p28"/>
          <p:cNvSpPr txBox="1">
            <a:spLocks noGrp="1"/>
          </p:cNvSpPr>
          <p:nvPr>
            <p:ph type="title" idx="2"/>
          </p:nvPr>
        </p:nvSpPr>
        <p:spPr>
          <a:xfrm>
            <a:off x="34038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4" name="Google Shape;4184;p28"/>
          <p:cNvSpPr txBox="1">
            <a:spLocks noGrp="1"/>
          </p:cNvSpPr>
          <p:nvPr>
            <p:ph type="subTitle" idx="3"/>
          </p:nvPr>
        </p:nvSpPr>
        <p:spPr>
          <a:xfrm>
            <a:off x="34038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5" name="Google Shape;4185;p28"/>
          <p:cNvSpPr txBox="1">
            <a:spLocks noGrp="1"/>
          </p:cNvSpPr>
          <p:nvPr>
            <p:ph type="title" idx="4"/>
          </p:nvPr>
        </p:nvSpPr>
        <p:spPr>
          <a:xfrm>
            <a:off x="6087600" y="2695788"/>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86" name="Google Shape;4186;p28"/>
          <p:cNvSpPr txBox="1">
            <a:spLocks noGrp="1"/>
          </p:cNvSpPr>
          <p:nvPr>
            <p:ph type="subTitle" idx="5"/>
          </p:nvPr>
        </p:nvSpPr>
        <p:spPr>
          <a:xfrm>
            <a:off x="6087600" y="3223511"/>
            <a:ext cx="2336400" cy="90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7" name="Google Shape;4187;p28"/>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188"/>
        <p:cNvGrpSpPr/>
        <p:nvPr/>
      </p:nvGrpSpPr>
      <p:grpSpPr>
        <a:xfrm>
          <a:off x="0" y="0"/>
          <a:ext cx="0" cy="0"/>
          <a:chOff x="0" y="0"/>
          <a:chExt cx="0" cy="0"/>
        </a:xfrm>
      </p:grpSpPr>
      <p:sp>
        <p:nvSpPr>
          <p:cNvPr id="4189" name="Google Shape;4189;p2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190" name="Google Shape;4190;p29"/>
          <p:cNvSpPr txBox="1">
            <a:spLocks noGrp="1"/>
          </p:cNvSpPr>
          <p:nvPr>
            <p:ph type="title"/>
          </p:nvPr>
        </p:nvSpPr>
        <p:spPr>
          <a:xfrm>
            <a:off x="7200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1" name="Google Shape;4191;p29"/>
          <p:cNvSpPr txBox="1">
            <a:spLocks noGrp="1"/>
          </p:cNvSpPr>
          <p:nvPr>
            <p:ph type="subTitle" idx="1"/>
          </p:nvPr>
        </p:nvSpPr>
        <p:spPr>
          <a:xfrm>
            <a:off x="7200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2" name="Google Shape;4192;p29"/>
          <p:cNvSpPr txBox="1">
            <a:spLocks noGrp="1"/>
          </p:cNvSpPr>
          <p:nvPr>
            <p:ph type="title" idx="2"/>
          </p:nvPr>
        </p:nvSpPr>
        <p:spPr>
          <a:xfrm>
            <a:off x="34038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3" name="Google Shape;4193;p29"/>
          <p:cNvSpPr txBox="1">
            <a:spLocks noGrp="1"/>
          </p:cNvSpPr>
          <p:nvPr>
            <p:ph type="subTitle" idx="3"/>
          </p:nvPr>
        </p:nvSpPr>
        <p:spPr>
          <a:xfrm>
            <a:off x="34038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4" name="Google Shape;4194;p29"/>
          <p:cNvSpPr txBox="1">
            <a:spLocks noGrp="1"/>
          </p:cNvSpPr>
          <p:nvPr>
            <p:ph type="title" idx="4"/>
          </p:nvPr>
        </p:nvSpPr>
        <p:spPr>
          <a:xfrm>
            <a:off x="6087600" y="14738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5" name="Google Shape;4195;p29"/>
          <p:cNvSpPr txBox="1">
            <a:spLocks noGrp="1"/>
          </p:cNvSpPr>
          <p:nvPr>
            <p:ph type="subTitle" idx="5"/>
          </p:nvPr>
        </p:nvSpPr>
        <p:spPr>
          <a:xfrm>
            <a:off x="6087600" y="2001525"/>
            <a:ext cx="2336400" cy="18027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SzPts val="1400"/>
              <a:buChar char="●"/>
              <a:defRPr sz="1400">
                <a:solidFill>
                  <a:schemeClr val="l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96" name="Google Shape;4196;p29"/>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197" name="Google Shape;4197;p29"/>
          <p:cNvGrpSpPr/>
          <p:nvPr/>
        </p:nvGrpSpPr>
        <p:grpSpPr>
          <a:xfrm>
            <a:off x="626487" y="-831024"/>
            <a:ext cx="1429777" cy="1546115"/>
            <a:chOff x="7558975" y="-466725"/>
            <a:chExt cx="2111619" cy="2283774"/>
          </a:xfrm>
        </p:grpSpPr>
        <p:sp>
          <p:nvSpPr>
            <p:cNvPr id="4198" name="Google Shape;419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29"/>
          <p:cNvGrpSpPr/>
          <p:nvPr/>
        </p:nvGrpSpPr>
        <p:grpSpPr>
          <a:xfrm>
            <a:off x="790996" y="-652846"/>
            <a:ext cx="1100154" cy="1189846"/>
            <a:chOff x="7558975" y="-466725"/>
            <a:chExt cx="2111619" cy="2283774"/>
          </a:xfrm>
        </p:grpSpPr>
        <p:sp>
          <p:nvSpPr>
            <p:cNvPr id="4208" name="Google Shape;4208;p2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29"/>
          <p:cNvGrpSpPr/>
          <p:nvPr/>
        </p:nvGrpSpPr>
        <p:grpSpPr>
          <a:xfrm>
            <a:off x="8027249" y="-552106"/>
            <a:ext cx="1722348" cy="1722720"/>
            <a:chOff x="1350750" y="2943950"/>
            <a:chExt cx="1389775" cy="1390075"/>
          </a:xfrm>
        </p:grpSpPr>
        <p:sp>
          <p:nvSpPr>
            <p:cNvPr id="4218" name="Google Shape;4218;p29"/>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9"/>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9"/>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9"/>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9"/>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9"/>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9"/>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9"/>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29"/>
          <p:cNvGrpSpPr/>
          <p:nvPr/>
        </p:nvGrpSpPr>
        <p:grpSpPr>
          <a:xfrm>
            <a:off x="8467199" y="-127331"/>
            <a:ext cx="842432" cy="842432"/>
            <a:chOff x="-455722" y="-330189"/>
            <a:chExt cx="1469700" cy="1469700"/>
          </a:xfrm>
        </p:grpSpPr>
        <p:sp>
          <p:nvSpPr>
            <p:cNvPr id="4227" name="Google Shape;4227;p29"/>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9"/>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4229"/>
        <p:cNvGrpSpPr/>
        <p:nvPr/>
      </p:nvGrpSpPr>
      <p:grpSpPr>
        <a:xfrm>
          <a:off x="0" y="0"/>
          <a:ext cx="0" cy="0"/>
          <a:chOff x="0" y="0"/>
          <a:chExt cx="0" cy="0"/>
        </a:xfrm>
      </p:grpSpPr>
      <p:sp>
        <p:nvSpPr>
          <p:cNvPr id="4230" name="Google Shape;4230;p30"/>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231" name="Google Shape;4231;p30"/>
          <p:cNvSpPr txBox="1">
            <a:spLocks noGrp="1"/>
          </p:cNvSpPr>
          <p:nvPr>
            <p:ph type="title"/>
          </p:nvPr>
        </p:nvSpPr>
        <p:spPr>
          <a:xfrm>
            <a:off x="7200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2" name="Google Shape;4232;p30"/>
          <p:cNvSpPr txBox="1">
            <a:spLocks noGrp="1"/>
          </p:cNvSpPr>
          <p:nvPr>
            <p:ph type="subTitle" idx="1"/>
          </p:nvPr>
        </p:nvSpPr>
        <p:spPr>
          <a:xfrm>
            <a:off x="7200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3" name="Google Shape;4233;p30"/>
          <p:cNvSpPr txBox="1">
            <a:spLocks noGrp="1"/>
          </p:cNvSpPr>
          <p:nvPr>
            <p:ph type="title" idx="2"/>
          </p:nvPr>
        </p:nvSpPr>
        <p:spPr>
          <a:xfrm>
            <a:off x="34038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4" name="Google Shape;4234;p30"/>
          <p:cNvSpPr txBox="1">
            <a:spLocks noGrp="1"/>
          </p:cNvSpPr>
          <p:nvPr>
            <p:ph type="subTitle" idx="3"/>
          </p:nvPr>
        </p:nvSpPr>
        <p:spPr>
          <a:xfrm>
            <a:off x="34038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5" name="Google Shape;4235;p30"/>
          <p:cNvSpPr txBox="1">
            <a:spLocks noGrp="1"/>
          </p:cNvSpPr>
          <p:nvPr>
            <p:ph type="title" idx="4"/>
          </p:nvPr>
        </p:nvSpPr>
        <p:spPr>
          <a:xfrm>
            <a:off x="6087600" y="220204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6" name="Google Shape;4236;p30"/>
          <p:cNvSpPr txBox="1">
            <a:spLocks noGrp="1"/>
          </p:cNvSpPr>
          <p:nvPr>
            <p:ph type="subTitle" idx="5"/>
          </p:nvPr>
        </p:nvSpPr>
        <p:spPr>
          <a:xfrm>
            <a:off x="6087600" y="2729770"/>
            <a:ext cx="2336400" cy="103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7" name="Google Shape;4237;p30"/>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38" name="Google Shape;4238;p30"/>
          <p:cNvGrpSpPr/>
          <p:nvPr/>
        </p:nvGrpSpPr>
        <p:grpSpPr>
          <a:xfrm>
            <a:off x="3355221" y="3872333"/>
            <a:ext cx="2532042" cy="2738473"/>
            <a:chOff x="7558975" y="-466725"/>
            <a:chExt cx="2111619" cy="2283774"/>
          </a:xfrm>
        </p:grpSpPr>
        <p:sp>
          <p:nvSpPr>
            <p:cNvPr id="4239" name="Google Shape;4239;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30"/>
          <p:cNvGrpSpPr/>
          <p:nvPr/>
        </p:nvGrpSpPr>
        <p:grpSpPr>
          <a:xfrm>
            <a:off x="3579480" y="4330317"/>
            <a:ext cx="2011957" cy="2011031"/>
            <a:chOff x="757825" y="1120500"/>
            <a:chExt cx="1302575" cy="1301975"/>
          </a:xfrm>
        </p:grpSpPr>
        <p:sp>
          <p:nvSpPr>
            <p:cNvPr id="4249" name="Google Shape;42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0"/>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0"/>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0"/>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0"/>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0"/>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0"/>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0"/>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0"/>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0"/>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0"/>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0"/>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0"/>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0"/>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0"/>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0"/>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0"/>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0"/>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0"/>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0"/>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0"/>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0"/>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0"/>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0"/>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0"/>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0"/>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0"/>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0"/>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0"/>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0"/>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0"/>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0"/>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0"/>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0"/>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0"/>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0"/>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0"/>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0"/>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0"/>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0"/>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0"/>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0"/>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0"/>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0"/>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0"/>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0"/>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0"/>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0"/>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0"/>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0"/>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0"/>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0"/>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0"/>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0"/>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0"/>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0"/>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0"/>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0"/>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0"/>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0"/>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0"/>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0"/>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0"/>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0"/>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0"/>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0"/>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0"/>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0"/>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0"/>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0"/>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0"/>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0"/>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0"/>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0"/>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0"/>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0"/>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0"/>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0"/>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0"/>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0"/>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0"/>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0"/>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0"/>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0"/>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0"/>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0"/>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0"/>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0"/>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0"/>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0"/>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0"/>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0"/>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0"/>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0"/>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0"/>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0"/>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0"/>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0"/>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0"/>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0"/>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0"/>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0"/>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0"/>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0"/>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0"/>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0"/>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0"/>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0"/>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0"/>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0"/>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0"/>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0"/>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0"/>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0"/>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0"/>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0"/>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0"/>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0"/>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0"/>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0"/>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0"/>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0"/>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0"/>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0"/>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0"/>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0"/>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0"/>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0"/>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0"/>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0"/>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0"/>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0"/>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0"/>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0"/>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0"/>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0"/>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0"/>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0"/>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0"/>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0"/>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0"/>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0"/>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0"/>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0"/>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0"/>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0"/>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0"/>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0"/>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0"/>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0"/>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0"/>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0"/>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0"/>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0"/>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0"/>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0"/>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0"/>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0"/>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0"/>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0"/>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0"/>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0"/>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0"/>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0"/>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0"/>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0"/>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0"/>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0"/>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0"/>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0"/>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0"/>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0"/>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0"/>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0"/>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0"/>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0"/>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0"/>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0"/>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0"/>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0"/>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0"/>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0"/>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0"/>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0"/>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0"/>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0"/>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0"/>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0"/>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0"/>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0"/>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0"/>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0"/>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0"/>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0"/>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0"/>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0"/>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0"/>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0"/>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0"/>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0"/>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0"/>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0"/>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0"/>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0"/>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0"/>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0"/>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0"/>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0"/>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0"/>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0"/>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0"/>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0"/>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0"/>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0"/>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0"/>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0"/>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0"/>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0"/>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0"/>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0"/>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0"/>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0"/>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0"/>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0"/>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0"/>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0"/>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0"/>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0"/>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0"/>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0"/>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0"/>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0"/>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0"/>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0"/>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0"/>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0"/>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0"/>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0"/>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0"/>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0"/>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0"/>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0"/>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0"/>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0"/>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0"/>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0"/>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0"/>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0"/>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0"/>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0"/>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0"/>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0"/>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0"/>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0"/>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0"/>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30"/>
          <p:cNvGrpSpPr/>
          <p:nvPr/>
        </p:nvGrpSpPr>
        <p:grpSpPr>
          <a:xfrm>
            <a:off x="5989785" y="3872333"/>
            <a:ext cx="2532042" cy="2738473"/>
            <a:chOff x="7558975" y="-466725"/>
            <a:chExt cx="2111619" cy="2283774"/>
          </a:xfrm>
        </p:grpSpPr>
        <p:sp>
          <p:nvSpPr>
            <p:cNvPr id="4761" name="Google Shape;476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30"/>
          <p:cNvGrpSpPr/>
          <p:nvPr/>
        </p:nvGrpSpPr>
        <p:grpSpPr>
          <a:xfrm>
            <a:off x="715110" y="3872333"/>
            <a:ext cx="2532042" cy="2738473"/>
            <a:chOff x="7558975" y="-466725"/>
            <a:chExt cx="2111619" cy="2283774"/>
          </a:xfrm>
        </p:grpSpPr>
        <p:sp>
          <p:nvSpPr>
            <p:cNvPr id="4771" name="Google Shape;4771;p30"/>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4"/>
        <p:cNvGrpSpPr/>
        <p:nvPr/>
      </p:nvGrpSpPr>
      <p:grpSpPr>
        <a:xfrm>
          <a:off x="0" y="0"/>
          <a:ext cx="0" cy="0"/>
          <a:chOff x="0" y="0"/>
          <a:chExt cx="0" cy="0"/>
        </a:xfrm>
      </p:grpSpPr>
      <p:sp>
        <p:nvSpPr>
          <p:cNvPr id="585" name="Google Shape;585;p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6" name="Google Shape;58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7" name="Google Shape;58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588" name="Google Shape;588;p4"/>
          <p:cNvGrpSpPr/>
          <p:nvPr/>
        </p:nvGrpSpPr>
        <p:grpSpPr>
          <a:xfrm>
            <a:off x="7046115" y="4119469"/>
            <a:ext cx="1665645" cy="1801441"/>
            <a:chOff x="7558975" y="-466725"/>
            <a:chExt cx="2111619" cy="2283774"/>
          </a:xfrm>
        </p:grpSpPr>
        <p:sp>
          <p:nvSpPr>
            <p:cNvPr id="589" name="Google Shape;58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4"/>
          <p:cNvGrpSpPr/>
          <p:nvPr/>
        </p:nvGrpSpPr>
        <p:grpSpPr>
          <a:xfrm>
            <a:off x="7237321" y="4327112"/>
            <a:ext cx="1281542" cy="1386022"/>
            <a:chOff x="7558975" y="-466725"/>
            <a:chExt cx="2111619" cy="2283774"/>
          </a:xfrm>
        </p:grpSpPr>
        <p:sp>
          <p:nvSpPr>
            <p:cNvPr id="599" name="Google Shape;599;p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780"/>
        <p:cNvGrpSpPr/>
        <p:nvPr/>
      </p:nvGrpSpPr>
      <p:grpSpPr>
        <a:xfrm>
          <a:off x="0" y="0"/>
          <a:ext cx="0" cy="0"/>
          <a:chOff x="0" y="0"/>
          <a:chExt cx="0" cy="0"/>
        </a:xfrm>
      </p:grpSpPr>
      <p:sp>
        <p:nvSpPr>
          <p:cNvPr id="4781" name="Google Shape;4781;p31"/>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4782" name="Google Shape;4782;p31"/>
          <p:cNvSpPr txBox="1">
            <a:spLocks noGrp="1"/>
          </p:cNvSpPr>
          <p:nvPr>
            <p:ph type="title"/>
          </p:nvPr>
        </p:nvSpPr>
        <p:spPr>
          <a:xfrm>
            <a:off x="195035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3" name="Google Shape;4783;p31"/>
          <p:cNvSpPr txBox="1">
            <a:spLocks noGrp="1"/>
          </p:cNvSpPr>
          <p:nvPr>
            <p:ph type="subTitle" idx="1"/>
          </p:nvPr>
        </p:nvSpPr>
        <p:spPr>
          <a:xfrm>
            <a:off x="195035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4" name="Google Shape;4784;p31"/>
          <p:cNvSpPr txBox="1">
            <a:spLocks noGrp="1"/>
          </p:cNvSpPr>
          <p:nvPr>
            <p:ph type="title" idx="2"/>
          </p:nvPr>
        </p:nvSpPr>
        <p:spPr>
          <a:xfrm>
            <a:off x="5633000" y="14244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5" name="Google Shape;4785;p31"/>
          <p:cNvSpPr txBox="1">
            <a:spLocks noGrp="1"/>
          </p:cNvSpPr>
          <p:nvPr>
            <p:ph type="subTitle" idx="3"/>
          </p:nvPr>
        </p:nvSpPr>
        <p:spPr>
          <a:xfrm>
            <a:off x="5633000" y="19521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6" name="Google Shape;4786;p31"/>
          <p:cNvSpPr txBox="1">
            <a:spLocks noGrp="1"/>
          </p:cNvSpPr>
          <p:nvPr>
            <p:ph type="title" idx="4"/>
          </p:nvPr>
        </p:nvSpPr>
        <p:spPr>
          <a:xfrm>
            <a:off x="195035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7" name="Google Shape;4787;p31"/>
          <p:cNvSpPr txBox="1">
            <a:spLocks noGrp="1"/>
          </p:cNvSpPr>
          <p:nvPr>
            <p:ph type="subTitle" idx="5"/>
          </p:nvPr>
        </p:nvSpPr>
        <p:spPr>
          <a:xfrm>
            <a:off x="195035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8" name="Google Shape;4788;p31"/>
          <p:cNvSpPr txBox="1">
            <a:spLocks noGrp="1"/>
          </p:cNvSpPr>
          <p:nvPr>
            <p:ph type="title" idx="6"/>
          </p:nvPr>
        </p:nvSpPr>
        <p:spPr>
          <a:xfrm>
            <a:off x="5633000" y="2857875"/>
            <a:ext cx="231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9" name="Google Shape;4789;p31"/>
          <p:cNvSpPr txBox="1">
            <a:spLocks noGrp="1"/>
          </p:cNvSpPr>
          <p:nvPr>
            <p:ph type="subTitle" idx="7"/>
          </p:nvPr>
        </p:nvSpPr>
        <p:spPr>
          <a:xfrm>
            <a:off x="5633000" y="3385575"/>
            <a:ext cx="2312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0" name="Google Shape;4790;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791" name="Google Shape;4791;p31"/>
          <p:cNvGrpSpPr/>
          <p:nvPr/>
        </p:nvGrpSpPr>
        <p:grpSpPr>
          <a:xfrm>
            <a:off x="-516786" y="3870370"/>
            <a:ext cx="1986611" cy="2148575"/>
            <a:chOff x="7558975" y="-466725"/>
            <a:chExt cx="2111619" cy="2283774"/>
          </a:xfrm>
        </p:grpSpPr>
        <p:sp>
          <p:nvSpPr>
            <p:cNvPr id="4792" name="Google Shape;4792;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31"/>
          <p:cNvGrpSpPr/>
          <p:nvPr/>
        </p:nvGrpSpPr>
        <p:grpSpPr>
          <a:xfrm>
            <a:off x="-341068" y="4229763"/>
            <a:ext cx="1578591" cy="1577864"/>
            <a:chOff x="757825" y="1120500"/>
            <a:chExt cx="1302575" cy="1301975"/>
          </a:xfrm>
        </p:grpSpPr>
        <p:sp>
          <p:nvSpPr>
            <p:cNvPr id="4802" name="Google Shape;48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1"/>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1"/>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1"/>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1"/>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1"/>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1"/>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1"/>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1"/>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1"/>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1"/>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1"/>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1"/>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1"/>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1"/>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1"/>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1"/>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1"/>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1"/>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1"/>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1"/>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1"/>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1"/>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1"/>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1"/>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1"/>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1"/>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1"/>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1"/>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1"/>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1"/>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1"/>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1"/>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1"/>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1"/>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1"/>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1"/>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1"/>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1"/>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1"/>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1"/>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1"/>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1"/>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1"/>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1"/>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1"/>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1"/>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1"/>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1"/>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1"/>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1"/>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1"/>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1"/>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1"/>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1"/>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1"/>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1"/>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1"/>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1"/>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1"/>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1"/>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1"/>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1"/>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1"/>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1"/>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1"/>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1"/>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1"/>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1"/>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1"/>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1"/>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1"/>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1"/>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1"/>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1"/>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1"/>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1"/>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1"/>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1"/>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1"/>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1"/>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1"/>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1"/>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1"/>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1"/>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1"/>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1"/>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1"/>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1"/>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1"/>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1"/>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1"/>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1"/>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1"/>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1"/>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1"/>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1"/>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1"/>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1"/>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1"/>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1"/>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1"/>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1"/>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1"/>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1"/>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1"/>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1"/>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1"/>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1"/>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1"/>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1"/>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1"/>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1"/>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1"/>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1"/>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1"/>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1"/>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1"/>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1"/>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1"/>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1"/>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1"/>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1"/>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1"/>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1"/>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1"/>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1"/>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1"/>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1"/>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1"/>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1"/>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1"/>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1"/>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1"/>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1"/>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1"/>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1"/>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1"/>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1"/>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1"/>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1"/>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1"/>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1"/>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1"/>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1"/>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1"/>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1"/>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1"/>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1"/>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1"/>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1"/>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1"/>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1"/>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1"/>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1"/>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1"/>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1"/>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1"/>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1"/>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1"/>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1"/>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1"/>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1"/>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1"/>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1"/>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1"/>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1"/>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1"/>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1"/>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1"/>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1"/>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1"/>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1"/>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1"/>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1"/>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1"/>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1"/>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1"/>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1"/>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1"/>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1"/>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1"/>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1"/>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1"/>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1"/>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1"/>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1"/>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1"/>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1"/>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1"/>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1"/>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1"/>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1"/>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1"/>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1"/>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1"/>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1"/>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1"/>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1"/>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1"/>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1"/>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1"/>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1"/>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1"/>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1"/>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1"/>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1"/>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1"/>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1"/>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1"/>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1"/>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1"/>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1"/>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1"/>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1"/>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1"/>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1"/>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1"/>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1"/>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1"/>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1"/>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1"/>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1"/>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1"/>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1"/>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1"/>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1"/>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1"/>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1"/>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1"/>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1"/>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1"/>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1"/>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1"/>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1"/>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1"/>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1"/>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1"/>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1"/>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1"/>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1"/>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1"/>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1"/>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1"/>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1"/>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1"/>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1"/>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1"/>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1"/>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1"/>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1"/>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1"/>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1"/>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1"/>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1"/>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1"/>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1"/>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1"/>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1"/>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1"/>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1"/>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1"/>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1"/>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1"/>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1"/>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1"/>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1"/>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1"/>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1"/>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1"/>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1"/>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1"/>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1"/>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1"/>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1"/>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1"/>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1"/>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1"/>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1"/>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1"/>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1"/>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1"/>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1"/>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1"/>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1"/>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1"/>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1"/>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1"/>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1"/>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1"/>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1"/>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1"/>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1"/>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1"/>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1"/>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1"/>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1"/>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1"/>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1"/>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1"/>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1"/>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1"/>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1"/>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1"/>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1"/>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1"/>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1"/>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1"/>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1"/>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1"/>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1"/>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1"/>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31"/>
          <p:cNvGrpSpPr/>
          <p:nvPr/>
        </p:nvGrpSpPr>
        <p:grpSpPr>
          <a:xfrm>
            <a:off x="8293899" y="-373476"/>
            <a:ext cx="1230229" cy="1330527"/>
            <a:chOff x="-703051" y="-1"/>
            <a:chExt cx="1230229" cy="1330527"/>
          </a:xfrm>
        </p:grpSpPr>
        <p:grpSp>
          <p:nvGrpSpPr>
            <p:cNvPr id="5314" name="Google Shape;5314;p31"/>
            <p:cNvGrpSpPr/>
            <p:nvPr/>
          </p:nvGrpSpPr>
          <p:grpSpPr>
            <a:xfrm>
              <a:off x="-703051" y="-1"/>
              <a:ext cx="1230229" cy="1330527"/>
              <a:chOff x="7558975" y="-466725"/>
              <a:chExt cx="2111619" cy="2283774"/>
            </a:xfrm>
          </p:grpSpPr>
          <p:sp>
            <p:nvSpPr>
              <p:cNvPr id="5315" name="Google Shape;531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31"/>
            <p:cNvGrpSpPr/>
            <p:nvPr/>
          </p:nvGrpSpPr>
          <p:grpSpPr>
            <a:xfrm>
              <a:off x="-561342" y="153348"/>
              <a:ext cx="946639" cy="1023816"/>
              <a:chOff x="7558975" y="-466725"/>
              <a:chExt cx="2111619" cy="2283774"/>
            </a:xfrm>
          </p:grpSpPr>
          <p:sp>
            <p:nvSpPr>
              <p:cNvPr id="5325" name="Google Shape;5325;p31"/>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1"/>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1"/>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1"/>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1"/>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1"/>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334"/>
        <p:cNvGrpSpPr/>
        <p:nvPr/>
      </p:nvGrpSpPr>
      <p:grpSpPr>
        <a:xfrm>
          <a:off x="0" y="0"/>
          <a:ext cx="0" cy="0"/>
          <a:chOff x="0" y="0"/>
          <a:chExt cx="0" cy="0"/>
        </a:xfrm>
      </p:grpSpPr>
      <p:sp>
        <p:nvSpPr>
          <p:cNvPr id="5335" name="Google Shape;5335;p32"/>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336" name="Google Shape;5336;p32"/>
          <p:cNvSpPr txBox="1">
            <a:spLocks noGrp="1"/>
          </p:cNvSpPr>
          <p:nvPr>
            <p:ph type="title"/>
          </p:nvPr>
        </p:nvSpPr>
        <p:spPr>
          <a:xfrm>
            <a:off x="720000"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7" name="Google Shape;5337;p32"/>
          <p:cNvSpPr txBox="1">
            <a:spLocks noGrp="1"/>
          </p:cNvSpPr>
          <p:nvPr>
            <p:ph type="subTitle" idx="1"/>
          </p:nvPr>
        </p:nvSpPr>
        <p:spPr>
          <a:xfrm>
            <a:off x="72000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8" name="Google Shape;5338;p32"/>
          <p:cNvSpPr txBox="1">
            <a:spLocks noGrp="1"/>
          </p:cNvSpPr>
          <p:nvPr>
            <p:ph type="title" idx="2"/>
          </p:nvPr>
        </p:nvSpPr>
        <p:spPr>
          <a:xfrm>
            <a:off x="3419269"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39" name="Google Shape;5339;p32"/>
          <p:cNvSpPr txBox="1">
            <a:spLocks noGrp="1"/>
          </p:cNvSpPr>
          <p:nvPr>
            <p:ph type="subTitle" idx="3"/>
          </p:nvPr>
        </p:nvSpPr>
        <p:spPr>
          <a:xfrm>
            <a:off x="3419271"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0" name="Google Shape;5340;p32"/>
          <p:cNvSpPr txBox="1">
            <a:spLocks noGrp="1"/>
          </p:cNvSpPr>
          <p:nvPr>
            <p:ph type="title" idx="4"/>
          </p:nvPr>
        </p:nvSpPr>
        <p:spPr>
          <a:xfrm>
            <a:off x="720000"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1" name="Google Shape;5341;p32"/>
          <p:cNvSpPr txBox="1">
            <a:spLocks noGrp="1"/>
          </p:cNvSpPr>
          <p:nvPr>
            <p:ph type="subTitle" idx="5"/>
          </p:nvPr>
        </p:nvSpPr>
        <p:spPr>
          <a:xfrm>
            <a:off x="72000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2" name="Google Shape;5342;p32"/>
          <p:cNvSpPr txBox="1">
            <a:spLocks noGrp="1"/>
          </p:cNvSpPr>
          <p:nvPr>
            <p:ph type="title" idx="6"/>
          </p:nvPr>
        </p:nvSpPr>
        <p:spPr>
          <a:xfrm>
            <a:off x="3419269"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3" name="Google Shape;5343;p32"/>
          <p:cNvSpPr txBox="1">
            <a:spLocks noGrp="1"/>
          </p:cNvSpPr>
          <p:nvPr>
            <p:ph type="subTitle" idx="7"/>
          </p:nvPr>
        </p:nvSpPr>
        <p:spPr>
          <a:xfrm>
            <a:off x="3419271"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4" name="Google Shape;5344;p32"/>
          <p:cNvSpPr txBox="1">
            <a:spLocks noGrp="1"/>
          </p:cNvSpPr>
          <p:nvPr>
            <p:ph type="title" idx="8"/>
          </p:nvPr>
        </p:nvSpPr>
        <p:spPr>
          <a:xfrm>
            <a:off x="6118545" y="1615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5" name="Google Shape;5345;p32"/>
          <p:cNvSpPr txBox="1">
            <a:spLocks noGrp="1"/>
          </p:cNvSpPr>
          <p:nvPr>
            <p:ph type="subTitle" idx="9"/>
          </p:nvPr>
        </p:nvSpPr>
        <p:spPr>
          <a:xfrm>
            <a:off x="6118550" y="2142975"/>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6" name="Google Shape;5346;p32"/>
          <p:cNvSpPr txBox="1">
            <a:spLocks noGrp="1"/>
          </p:cNvSpPr>
          <p:nvPr>
            <p:ph type="title" idx="13"/>
          </p:nvPr>
        </p:nvSpPr>
        <p:spPr>
          <a:xfrm>
            <a:off x="6118545" y="34796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347" name="Google Shape;5347;p32"/>
          <p:cNvSpPr txBox="1">
            <a:spLocks noGrp="1"/>
          </p:cNvSpPr>
          <p:nvPr>
            <p:ph type="subTitle" idx="14"/>
          </p:nvPr>
        </p:nvSpPr>
        <p:spPr>
          <a:xfrm>
            <a:off x="6118550" y="4007300"/>
            <a:ext cx="2305500" cy="6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8" name="Google Shape;5348;p3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349" name="Google Shape;5349;p32"/>
          <p:cNvGrpSpPr/>
          <p:nvPr/>
        </p:nvGrpSpPr>
        <p:grpSpPr>
          <a:xfrm>
            <a:off x="-703051" y="-1"/>
            <a:ext cx="1230229" cy="1330527"/>
            <a:chOff x="-703051" y="-1"/>
            <a:chExt cx="1230229" cy="1330527"/>
          </a:xfrm>
        </p:grpSpPr>
        <p:grpSp>
          <p:nvGrpSpPr>
            <p:cNvPr id="5350" name="Google Shape;5350;p32"/>
            <p:cNvGrpSpPr/>
            <p:nvPr/>
          </p:nvGrpSpPr>
          <p:grpSpPr>
            <a:xfrm>
              <a:off x="-703051" y="-1"/>
              <a:ext cx="1230229" cy="1330527"/>
              <a:chOff x="7558975" y="-466725"/>
              <a:chExt cx="2111619" cy="2283774"/>
            </a:xfrm>
          </p:grpSpPr>
          <p:sp>
            <p:nvSpPr>
              <p:cNvPr id="5351" name="Google Shape;535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32"/>
            <p:cNvGrpSpPr/>
            <p:nvPr/>
          </p:nvGrpSpPr>
          <p:grpSpPr>
            <a:xfrm>
              <a:off x="-561342" y="153348"/>
              <a:ext cx="946639" cy="1023816"/>
              <a:chOff x="7558975" y="-466725"/>
              <a:chExt cx="2111619" cy="2283774"/>
            </a:xfrm>
          </p:grpSpPr>
          <p:sp>
            <p:nvSpPr>
              <p:cNvPr id="5361" name="Google Shape;536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0" name="Google Shape;5370;p32"/>
          <p:cNvGrpSpPr/>
          <p:nvPr/>
        </p:nvGrpSpPr>
        <p:grpSpPr>
          <a:xfrm>
            <a:off x="8293889" y="3952170"/>
            <a:ext cx="1986611" cy="2148575"/>
            <a:chOff x="7558975" y="-466725"/>
            <a:chExt cx="2111619" cy="2283774"/>
          </a:xfrm>
        </p:grpSpPr>
        <p:sp>
          <p:nvSpPr>
            <p:cNvPr id="5371" name="Google Shape;5371;p32"/>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2"/>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2"/>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2"/>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2"/>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2"/>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32"/>
          <p:cNvGrpSpPr/>
          <p:nvPr/>
        </p:nvGrpSpPr>
        <p:grpSpPr>
          <a:xfrm>
            <a:off x="8469607" y="4311563"/>
            <a:ext cx="1578591" cy="1577864"/>
            <a:chOff x="757825" y="1120500"/>
            <a:chExt cx="1302575" cy="1301975"/>
          </a:xfrm>
        </p:grpSpPr>
        <p:sp>
          <p:nvSpPr>
            <p:cNvPr id="5381" name="Google Shape;53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2"/>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2"/>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2"/>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2"/>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2"/>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2"/>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2"/>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2"/>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2"/>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2"/>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2"/>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2"/>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2"/>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2"/>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2"/>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2"/>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2"/>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2"/>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2"/>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2"/>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2"/>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2"/>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2"/>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2"/>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2"/>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2"/>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2"/>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2"/>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2"/>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2"/>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2"/>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2"/>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2"/>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2"/>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2"/>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2"/>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2"/>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2"/>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2"/>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2"/>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2"/>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2"/>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2"/>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2"/>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2"/>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2"/>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2"/>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2"/>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2"/>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2"/>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2"/>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2"/>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2"/>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2"/>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2"/>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2"/>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2"/>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2"/>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2"/>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2"/>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2"/>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2"/>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2"/>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2"/>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2"/>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2"/>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2"/>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2"/>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2"/>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2"/>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2"/>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2"/>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2"/>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2"/>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2"/>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2"/>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2"/>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2"/>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2"/>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2"/>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2"/>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2"/>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2"/>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2"/>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2"/>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2"/>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2"/>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2"/>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2"/>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2"/>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2"/>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2"/>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2"/>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2"/>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2"/>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2"/>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2"/>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2"/>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2"/>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2"/>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2"/>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2"/>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2"/>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2"/>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2"/>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2"/>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2"/>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2"/>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2"/>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2"/>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2"/>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2"/>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2"/>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2"/>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2"/>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2"/>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2"/>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2"/>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2"/>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2"/>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2"/>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2"/>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2"/>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2"/>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2"/>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2"/>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2"/>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2"/>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2"/>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2"/>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2"/>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2"/>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2"/>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2"/>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2"/>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2"/>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2"/>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2"/>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2"/>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2"/>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2"/>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2"/>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2"/>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2"/>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2"/>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2"/>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2"/>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2"/>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2"/>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2"/>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2"/>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2"/>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2"/>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2"/>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2"/>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2"/>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2"/>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2"/>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2"/>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2"/>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2"/>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2"/>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2"/>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2"/>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2"/>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2"/>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2"/>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2"/>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2"/>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2"/>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2"/>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2"/>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2"/>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2"/>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2"/>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2"/>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2"/>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2"/>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2"/>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2"/>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2"/>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2"/>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2"/>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2"/>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2"/>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2"/>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2"/>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2"/>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2"/>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2"/>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2"/>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2"/>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2"/>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2"/>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2"/>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2"/>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2"/>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2"/>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2"/>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2"/>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2"/>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2"/>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2"/>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2"/>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2"/>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2"/>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2"/>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2"/>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2"/>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2"/>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2"/>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2"/>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2"/>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2"/>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2"/>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2"/>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2"/>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2"/>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2"/>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2"/>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2"/>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2"/>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2"/>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2"/>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2"/>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2"/>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2"/>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2"/>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2"/>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2"/>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2"/>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2"/>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2"/>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2"/>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2"/>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2"/>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2"/>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2"/>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2"/>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2"/>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2"/>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2"/>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2"/>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2"/>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2"/>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2"/>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2"/>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2"/>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2"/>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2"/>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2"/>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2"/>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2"/>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2"/>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2"/>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2"/>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2"/>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2"/>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2"/>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2"/>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2"/>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2"/>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2"/>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2"/>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2"/>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2"/>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2"/>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2"/>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2"/>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2"/>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2"/>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2"/>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2"/>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2"/>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2"/>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2"/>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2"/>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2"/>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2"/>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2"/>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2"/>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2"/>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2"/>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2"/>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2"/>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2"/>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2"/>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2"/>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2"/>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2"/>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2"/>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2"/>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2"/>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2"/>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2"/>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2"/>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2"/>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2"/>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2"/>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2"/>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2"/>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2"/>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2"/>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2"/>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2"/>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2"/>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2"/>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2"/>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2"/>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2"/>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2"/>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892"/>
        <p:cNvGrpSpPr/>
        <p:nvPr/>
      </p:nvGrpSpPr>
      <p:grpSpPr>
        <a:xfrm>
          <a:off x="0" y="0"/>
          <a:ext cx="0" cy="0"/>
          <a:chOff x="0" y="0"/>
          <a:chExt cx="0" cy="0"/>
        </a:xfrm>
      </p:grpSpPr>
      <p:sp>
        <p:nvSpPr>
          <p:cNvPr id="5893" name="Google Shape;5893;p33"/>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5894" name="Google Shape;5894;p33"/>
          <p:cNvSpPr txBox="1">
            <a:spLocks noGrp="1"/>
          </p:cNvSpPr>
          <p:nvPr>
            <p:ph type="title" hasCustomPrompt="1"/>
          </p:nvPr>
        </p:nvSpPr>
        <p:spPr>
          <a:xfrm>
            <a:off x="71510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5" name="Google Shape;5895;p33"/>
          <p:cNvSpPr txBox="1">
            <a:spLocks noGrp="1"/>
          </p:cNvSpPr>
          <p:nvPr>
            <p:ph type="subTitle" idx="1"/>
          </p:nvPr>
        </p:nvSpPr>
        <p:spPr>
          <a:xfrm>
            <a:off x="715100" y="1972882"/>
            <a:ext cx="23319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6" name="Google Shape;5896;p33"/>
          <p:cNvSpPr txBox="1">
            <a:spLocks noGrp="1"/>
          </p:cNvSpPr>
          <p:nvPr>
            <p:ph type="title" idx="2" hasCustomPrompt="1"/>
          </p:nvPr>
        </p:nvSpPr>
        <p:spPr>
          <a:xfrm>
            <a:off x="3406050" y="2986825"/>
            <a:ext cx="23319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7" name="Google Shape;5897;p33"/>
          <p:cNvSpPr txBox="1">
            <a:spLocks noGrp="1"/>
          </p:cNvSpPr>
          <p:nvPr>
            <p:ph type="subTitle" idx="3"/>
          </p:nvPr>
        </p:nvSpPr>
        <p:spPr>
          <a:xfrm>
            <a:off x="3403513" y="1972874"/>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8" name="Google Shape;5898;p33"/>
          <p:cNvSpPr txBox="1">
            <a:spLocks noGrp="1"/>
          </p:cNvSpPr>
          <p:nvPr>
            <p:ph type="title" idx="4" hasCustomPrompt="1"/>
          </p:nvPr>
        </p:nvSpPr>
        <p:spPr>
          <a:xfrm>
            <a:off x="6091975" y="2986825"/>
            <a:ext cx="2337000" cy="48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8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899" name="Google Shape;5899;p33"/>
          <p:cNvSpPr txBox="1">
            <a:spLocks noGrp="1"/>
          </p:cNvSpPr>
          <p:nvPr>
            <p:ph type="subTitle" idx="5"/>
          </p:nvPr>
        </p:nvSpPr>
        <p:spPr>
          <a:xfrm>
            <a:off x="6091966" y="1972881"/>
            <a:ext cx="23370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00" name="Google Shape;5900;p33"/>
          <p:cNvSpPr txBox="1">
            <a:spLocks noGrp="1"/>
          </p:cNvSpPr>
          <p:nvPr>
            <p:ph type="title" idx="6"/>
          </p:nvPr>
        </p:nvSpPr>
        <p:spPr>
          <a:xfrm>
            <a:off x="720308" y="1445175"/>
            <a:ext cx="23319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1" name="Google Shape;5901;p33"/>
          <p:cNvSpPr txBox="1">
            <a:spLocks noGrp="1"/>
          </p:cNvSpPr>
          <p:nvPr>
            <p:ph type="title" idx="7"/>
          </p:nvPr>
        </p:nvSpPr>
        <p:spPr>
          <a:xfrm>
            <a:off x="3403539"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2" name="Google Shape;5902;p33"/>
          <p:cNvSpPr txBox="1">
            <a:spLocks noGrp="1"/>
          </p:cNvSpPr>
          <p:nvPr>
            <p:ph type="title" idx="8"/>
          </p:nvPr>
        </p:nvSpPr>
        <p:spPr>
          <a:xfrm>
            <a:off x="6086800" y="1445175"/>
            <a:ext cx="23370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03" name="Google Shape;5903;p33"/>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04" name="Google Shape;5904;p33"/>
          <p:cNvGrpSpPr/>
          <p:nvPr/>
        </p:nvGrpSpPr>
        <p:grpSpPr>
          <a:xfrm>
            <a:off x="198287" y="-730327"/>
            <a:ext cx="1970562" cy="1970987"/>
            <a:chOff x="1350750" y="2943950"/>
            <a:chExt cx="1389775" cy="1390075"/>
          </a:xfrm>
        </p:grpSpPr>
        <p:sp>
          <p:nvSpPr>
            <p:cNvPr id="5905" name="Google Shape;5905;p33"/>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33"/>
          <p:cNvGrpSpPr/>
          <p:nvPr/>
        </p:nvGrpSpPr>
        <p:grpSpPr>
          <a:xfrm>
            <a:off x="8321758" y="107885"/>
            <a:ext cx="1682960" cy="1820168"/>
            <a:chOff x="7558975" y="-466725"/>
            <a:chExt cx="2111619" cy="2283774"/>
          </a:xfrm>
        </p:grpSpPr>
        <p:sp>
          <p:nvSpPr>
            <p:cNvPr id="5914" name="Google Shape;5914;p33"/>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33"/>
          <p:cNvGrpSpPr/>
          <p:nvPr/>
        </p:nvGrpSpPr>
        <p:grpSpPr>
          <a:xfrm>
            <a:off x="8471191" y="412280"/>
            <a:ext cx="1337354" cy="1336738"/>
            <a:chOff x="757825" y="1120500"/>
            <a:chExt cx="1302575" cy="1301975"/>
          </a:xfrm>
        </p:grpSpPr>
        <p:sp>
          <p:nvSpPr>
            <p:cNvPr id="5924" name="Google Shape;59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3"/>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3"/>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3"/>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3"/>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3"/>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3"/>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3"/>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3"/>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3"/>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3"/>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3"/>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3"/>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3"/>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3"/>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3"/>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3"/>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3"/>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3"/>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3"/>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3"/>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3"/>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3"/>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3"/>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3"/>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3"/>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3"/>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3"/>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3"/>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3"/>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3"/>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3"/>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3"/>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3"/>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3"/>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3"/>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3"/>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3"/>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3"/>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3"/>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3"/>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3"/>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3"/>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3"/>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3"/>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3"/>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3"/>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3"/>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3"/>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3"/>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3"/>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3"/>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3"/>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3"/>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3"/>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3"/>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3"/>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3"/>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3"/>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3"/>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3"/>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3"/>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3"/>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3"/>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3"/>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3"/>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3"/>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3"/>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3"/>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3"/>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3"/>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3"/>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3"/>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3"/>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3"/>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3"/>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3"/>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3"/>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3"/>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3"/>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3"/>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3"/>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3"/>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3"/>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3"/>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3"/>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3"/>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3"/>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3"/>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3"/>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3"/>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3"/>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3"/>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3"/>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3"/>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3"/>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3"/>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3"/>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3"/>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3"/>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3"/>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3"/>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3"/>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3"/>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3"/>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3"/>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3"/>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3"/>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3"/>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3"/>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3"/>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3"/>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3"/>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3"/>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3"/>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3"/>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3"/>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3"/>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3"/>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3"/>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3"/>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3"/>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3"/>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3"/>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3"/>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3"/>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3"/>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3"/>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3"/>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3"/>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3"/>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3"/>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3"/>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3"/>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3"/>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3"/>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3"/>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3"/>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3"/>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3"/>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3"/>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3"/>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3"/>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3"/>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3"/>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3"/>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3"/>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3"/>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3"/>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3"/>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3"/>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3"/>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3"/>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3"/>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3"/>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3"/>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3"/>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3"/>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3"/>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3"/>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3"/>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3"/>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3"/>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3"/>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3"/>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3"/>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3"/>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3"/>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3"/>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3"/>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3"/>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3"/>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3"/>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3"/>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3"/>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3"/>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3"/>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3"/>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3"/>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3"/>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3"/>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3"/>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3"/>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3"/>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3"/>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3"/>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3"/>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3"/>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3"/>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3"/>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3"/>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3"/>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3"/>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3"/>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3"/>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3"/>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3"/>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3"/>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3"/>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3"/>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3"/>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3"/>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3"/>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3"/>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3"/>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3"/>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3"/>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3"/>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3"/>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3"/>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3"/>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3"/>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3"/>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3"/>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3"/>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3"/>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3"/>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3"/>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3"/>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3"/>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3"/>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3"/>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3"/>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3"/>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3"/>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3"/>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3"/>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3"/>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3"/>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3"/>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3"/>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3"/>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3"/>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3"/>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3"/>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3"/>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3"/>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3"/>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3"/>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3"/>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3"/>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3"/>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33"/>
          <p:cNvGrpSpPr/>
          <p:nvPr/>
        </p:nvGrpSpPr>
        <p:grpSpPr>
          <a:xfrm>
            <a:off x="701645" y="-244270"/>
            <a:ext cx="963976" cy="963976"/>
            <a:chOff x="-455722" y="-330189"/>
            <a:chExt cx="1469700" cy="1469700"/>
          </a:xfrm>
        </p:grpSpPr>
        <p:sp>
          <p:nvSpPr>
            <p:cNvPr id="6436" name="Google Shape;6436;p33"/>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3"/>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438"/>
        <p:cNvGrpSpPr/>
        <p:nvPr/>
      </p:nvGrpSpPr>
      <p:grpSpPr>
        <a:xfrm>
          <a:off x="0" y="0"/>
          <a:ext cx="0" cy="0"/>
          <a:chOff x="0" y="0"/>
          <a:chExt cx="0" cy="0"/>
        </a:xfrm>
      </p:grpSpPr>
      <p:sp>
        <p:nvSpPr>
          <p:cNvPr id="6439" name="Google Shape;6439;p34"/>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440" name="Google Shape;6440;p34"/>
          <p:cNvSpPr txBox="1">
            <a:spLocks noGrp="1"/>
          </p:cNvSpPr>
          <p:nvPr>
            <p:ph type="ctrTitle"/>
          </p:nvPr>
        </p:nvSpPr>
        <p:spPr>
          <a:xfrm>
            <a:off x="2429950" y="5631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441" name="Google Shape;6441;p34"/>
          <p:cNvSpPr txBox="1">
            <a:spLocks noGrp="1"/>
          </p:cNvSpPr>
          <p:nvPr>
            <p:ph type="subTitle" idx="1"/>
          </p:nvPr>
        </p:nvSpPr>
        <p:spPr>
          <a:xfrm>
            <a:off x="2425075" y="1560925"/>
            <a:ext cx="4293900" cy="12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442" name="Google Shape;6442;p34"/>
          <p:cNvSpPr txBox="1"/>
          <p:nvPr/>
        </p:nvSpPr>
        <p:spPr>
          <a:xfrm>
            <a:off x="1891975" y="3585075"/>
            <a:ext cx="53601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lt1"/>
                </a:solidFill>
                <a:latin typeface="Exo"/>
                <a:ea typeface="Exo"/>
                <a:cs typeface="Exo"/>
                <a:sym typeface="Exo"/>
              </a:rPr>
              <a:t>CREDITS: This presentation template was created by </a:t>
            </a:r>
            <a:r>
              <a:rPr lang="en" sz="1200" b="1">
                <a:solidFill>
                  <a:schemeClr val="lt1"/>
                </a:solidFill>
                <a:uFill>
                  <a:noFill/>
                </a:uFill>
                <a:latin typeface="Exo"/>
                <a:ea typeface="Exo"/>
                <a:cs typeface="Exo"/>
                <a:sym typeface="Exo"/>
                <a:hlinkClick r:id="rId2">
                  <a:extLst>
                    <a:ext uri="{A12FA001-AC4F-418D-AE19-62706E023703}">
                      <ahyp:hlinkClr xmlns:ahyp="http://schemas.microsoft.com/office/drawing/2018/hyperlinkcolor" val="tx"/>
                    </a:ext>
                  </a:extLst>
                </a:hlinkClick>
              </a:rPr>
              <a:t>Slidesgo</a:t>
            </a:r>
            <a:r>
              <a:rPr lang="en" sz="1200">
                <a:solidFill>
                  <a:schemeClr val="lt1"/>
                </a:solidFill>
                <a:latin typeface="Exo"/>
                <a:ea typeface="Exo"/>
                <a:cs typeface="Exo"/>
                <a:sym typeface="Exo"/>
              </a:rPr>
              <a:t>, including icons by </a:t>
            </a:r>
            <a:r>
              <a:rPr lang="en" sz="1200" b="1">
                <a:solidFill>
                  <a:schemeClr val="lt1"/>
                </a:solidFill>
                <a:uFill>
                  <a:noFill/>
                </a:uFill>
                <a:latin typeface="Exo"/>
                <a:ea typeface="Exo"/>
                <a:cs typeface="Exo"/>
                <a:sym typeface="Exo"/>
                <a:hlinkClick r:id="rId3">
                  <a:extLst>
                    <a:ext uri="{A12FA001-AC4F-418D-AE19-62706E023703}">
                      <ahyp:hlinkClr xmlns:ahyp="http://schemas.microsoft.com/office/drawing/2018/hyperlinkcolor" val="tx"/>
                    </a:ext>
                  </a:extLst>
                </a:hlinkClick>
              </a:rPr>
              <a:t>Flaticon</a:t>
            </a:r>
            <a:r>
              <a:rPr lang="en" sz="1200" b="1">
                <a:solidFill>
                  <a:schemeClr val="lt1"/>
                </a:solidFill>
                <a:latin typeface="Exo"/>
                <a:ea typeface="Exo"/>
                <a:cs typeface="Exo"/>
                <a:sym typeface="Exo"/>
              </a:rPr>
              <a:t> </a:t>
            </a:r>
            <a:r>
              <a:rPr lang="en" sz="1200">
                <a:solidFill>
                  <a:schemeClr val="lt1"/>
                </a:solidFill>
                <a:latin typeface="Exo"/>
                <a:ea typeface="Exo"/>
                <a:cs typeface="Exo"/>
                <a:sym typeface="Exo"/>
              </a:rPr>
              <a:t>and infographics &amp; images by </a:t>
            </a:r>
            <a:r>
              <a:rPr lang="en" sz="1200" b="1">
                <a:solidFill>
                  <a:schemeClr val="lt1"/>
                </a:solidFill>
                <a:uFill>
                  <a:noFill/>
                </a:uFill>
                <a:latin typeface="Exo"/>
                <a:ea typeface="Exo"/>
                <a:cs typeface="Exo"/>
                <a:sym typeface="Exo"/>
                <a:hlinkClick r:id="rId4">
                  <a:extLst>
                    <a:ext uri="{A12FA001-AC4F-418D-AE19-62706E023703}">
                      <ahyp:hlinkClr xmlns:ahyp="http://schemas.microsoft.com/office/drawing/2018/hyperlinkcolor" val="tx"/>
                    </a:ext>
                  </a:extLst>
                </a:hlinkClick>
              </a:rPr>
              <a:t>Freepik</a:t>
            </a:r>
            <a:endParaRPr sz="1200" b="1">
              <a:solidFill>
                <a:schemeClr val="lt1"/>
              </a:solidFill>
              <a:latin typeface="Exo"/>
              <a:ea typeface="Exo"/>
              <a:cs typeface="Exo"/>
              <a:sym typeface="Exo"/>
            </a:endParaRPr>
          </a:p>
        </p:txBody>
      </p:sp>
      <p:grpSp>
        <p:nvGrpSpPr>
          <p:cNvPr id="6443" name="Google Shape;6443;p34"/>
          <p:cNvGrpSpPr/>
          <p:nvPr/>
        </p:nvGrpSpPr>
        <p:grpSpPr>
          <a:xfrm>
            <a:off x="-1270797" y="-221560"/>
            <a:ext cx="3695829" cy="3696626"/>
            <a:chOff x="1350750" y="2943950"/>
            <a:chExt cx="1389775" cy="1390075"/>
          </a:xfrm>
        </p:grpSpPr>
        <p:sp>
          <p:nvSpPr>
            <p:cNvPr id="6444" name="Google Shape;6444;p34"/>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4"/>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4"/>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4"/>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4"/>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4"/>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4"/>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4"/>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34"/>
          <p:cNvGrpSpPr/>
          <p:nvPr/>
        </p:nvGrpSpPr>
        <p:grpSpPr>
          <a:xfrm>
            <a:off x="-326812" y="689851"/>
            <a:ext cx="1807878" cy="1807878"/>
            <a:chOff x="-455722" y="-330189"/>
            <a:chExt cx="1469700" cy="1469700"/>
          </a:xfrm>
        </p:grpSpPr>
        <p:sp>
          <p:nvSpPr>
            <p:cNvPr id="6453" name="Google Shape;6453;p34"/>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4"/>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34"/>
          <p:cNvGrpSpPr/>
          <p:nvPr/>
        </p:nvGrpSpPr>
        <p:grpSpPr>
          <a:xfrm>
            <a:off x="7258064" y="-1103790"/>
            <a:ext cx="2857232" cy="3090174"/>
            <a:chOff x="7558975" y="-466725"/>
            <a:chExt cx="2111619" cy="2283774"/>
          </a:xfrm>
        </p:grpSpPr>
        <p:sp>
          <p:nvSpPr>
            <p:cNvPr id="6456" name="Google Shape;645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34"/>
          <p:cNvGrpSpPr/>
          <p:nvPr/>
        </p:nvGrpSpPr>
        <p:grpSpPr>
          <a:xfrm>
            <a:off x="7587376" y="-747635"/>
            <a:ext cx="2198618" cy="2377865"/>
            <a:chOff x="7558975" y="-466725"/>
            <a:chExt cx="2111619" cy="2283774"/>
          </a:xfrm>
        </p:grpSpPr>
        <p:sp>
          <p:nvSpPr>
            <p:cNvPr id="6466" name="Google Shape;646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34"/>
          <p:cNvGrpSpPr/>
          <p:nvPr/>
        </p:nvGrpSpPr>
        <p:grpSpPr>
          <a:xfrm>
            <a:off x="8069559" y="3342609"/>
            <a:ext cx="2045737" cy="2212520"/>
            <a:chOff x="7558975" y="-466725"/>
            <a:chExt cx="2111619" cy="2283774"/>
          </a:xfrm>
        </p:grpSpPr>
        <p:sp>
          <p:nvSpPr>
            <p:cNvPr id="6476" name="Google Shape;6476;p34"/>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4"/>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4"/>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4"/>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4"/>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4"/>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34"/>
          <p:cNvGrpSpPr/>
          <p:nvPr/>
        </p:nvGrpSpPr>
        <p:grpSpPr>
          <a:xfrm>
            <a:off x="8251125" y="3712618"/>
            <a:ext cx="1625614" cy="1624865"/>
            <a:chOff x="757825" y="1120500"/>
            <a:chExt cx="1302575" cy="1301975"/>
          </a:xfrm>
        </p:grpSpPr>
        <p:sp>
          <p:nvSpPr>
            <p:cNvPr id="6486" name="Google Shape;64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4"/>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4"/>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4"/>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4"/>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4"/>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4"/>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4"/>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4"/>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4"/>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4"/>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4"/>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4"/>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4"/>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4"/>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4"/>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4"/>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4"/>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4"/>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4"/>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4"/>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4"/>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4"/>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4"/>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4"/>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4"/>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4"/>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4"/>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4"/>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4"/>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4"/>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4"/>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4"/>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4"/>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4"/>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4"/>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4"/>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4"/>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4"/>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4"/>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4"/>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4"/>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4"/>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4"/>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4"/>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4"/>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4"/>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4"/>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4"/>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4"/>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4"/>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4"/>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4"/>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4"/>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4"/>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4"/>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4"/>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4"/>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4"/>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4"/>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4"/>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4"/>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4"/>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4"/>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4"/>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4"/>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4"/>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4"/>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4"/>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4"/>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4"/>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4"/>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4"/>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4"/>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4"/>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4"/>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4"/>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4"/>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4"/>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4"/>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4"/>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4"/>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4"/>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4"/>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4"/>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4"/>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4"/>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4"/>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4"/>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4"/>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4"/>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4"/>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4"/>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4"/>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4"/>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4"/>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4"/>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4"/>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4"/>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4"/>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4"/>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4"/>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4"/>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4"/>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4"/>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4"/>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4"/>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4"/>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4"/>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4"/>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4"/>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4"/>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4"/>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4"/>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4"/>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4"/>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4"/>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4"/>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4"/>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4"/>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4"/>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4"/>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4"/>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4"/>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4"/>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4"/>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4"/>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4"/>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4"/>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4"/>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4"/>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4"/>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4"/>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4"/>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4"/>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4"/>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4"/>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4"/>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4"/>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4"/>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4"/>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4"/>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4"/>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4"/>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4"/>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4"/>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4"/>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4"/>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4"/>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4"/>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4"/>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4"/>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4"/>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4"/>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4"/>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4"/>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4"/>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4"/>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4"/>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4"/>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4"/>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4"/>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4"/>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4"/>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4"/>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4"/>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4"/>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4"/>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4"/>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4"/>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4"/>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4"/>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4"/>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4"/>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4"/>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4"/>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4"/>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4"/>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4"/>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4"/>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4"/>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4"/>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4"/>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4"/>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4"/>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4"/>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4"/>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4"/>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4"/>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4"/>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4"/>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4"/>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4"/>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4"/>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4"/>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4"/>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4"/>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4"/>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4"/>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4"/>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4"/>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4"/>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4"/>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4"/>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4"/>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4"/>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4"/>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4"/>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4"/>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4"/>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4"/>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4"/>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4"/>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4"/>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4"/>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4"/>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4"/>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4"/>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4"/>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4"/>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4"/>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4"/>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4"/>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4"/>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4"/>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4"/>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4"/>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4"/>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4"/>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4"/>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4"/>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4"/>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4"/>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4"/>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4"/>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4"/>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4"/>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4"/>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4"/>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4"/>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4"/>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4"/>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4"/>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4"/>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4"/>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4"/>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4"/>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4"/>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4"/>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4"/>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4"/>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4"/>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4"/>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4"/>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4"/>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4"/>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4"/>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4"/>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4"/>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4"/>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4"/>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4"/>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4"/>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4"/>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4"/>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4"/>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4"/>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4"/>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4"/>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4"/>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4"/>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4"/>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4"/>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4"/>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4"/>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4"/>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4"/>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4"/>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4"/>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4"/>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4"/>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4"/>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4"/>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4"/>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4"/>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4"/>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4"/>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4"/>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4"/>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4"/>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4"/>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4"/>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4"/>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4"/>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4"/>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4"/>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4"/>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4"/>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4"/>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4"/>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4"/>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4"/>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4"/>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4"/>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4"/>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4"/>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4"/>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4"/>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4"/>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4"/>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4"/>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4"/>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97"/>
        <p:cNvGrpSpPr/>
        <p:nvPr/>
      </p:nvGrpSpPr>
      <p:grpSpPr>
        <a:xfrm>
          <a:off x="0" y="0"/>
          <a:ext cx="0" cy="0"/>
          <a:chOff x="0" y="0"/>
          <a:chExt cx="0" cy="0"/>
        </a:xfrm>
      </p:grpSpPr>
      <p:sp>
        <p:nvSpPr>
          <p:cNvPr id="6998" name="Google Shape;6998;p3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999"/>
        <p:cNvGrpSpPr/>
        <p:nvPr/>
      </p:nvGrpSpPr>
      <p:grpSpPr>
        <a:xfrm>
          <a:off x="0" y="0"/>
          <a:ext cx="0" cy="0"/>
          <a:chOff x="0" y="0"/>
          <a:chExt cx="0" cy="0"/>
        </a:xfrm>
      </p:grpSpPr>
      <p:sp>
        <p:nvSpPr>
          <p:cNvPr id="7000" name="Google Shape;7000;p3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001" name="Google Shape;7001;p36"/>
          <p:cNvGrpSpPr/>
          <p:nvPr/>
        </p:nvGrpSpPr>
        <p:grpSpPr>
          <a:xfrm>
            <a:off x="-516786" y="3870370"/>
            <a:ext cx="1986611" cy="2148575"/>
            <a:chOff x="7558975" y="-466725"/>
            <a:chExt cx="2111619" cy="2283774"/>
          </a:xfrm>
        </p:grpSpPr>
        <p:sp>
          <p:nvSpPr>
            <p:cNvPr id="7002" name="Google Shape;7002;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36"/>
          <p:cNvGrpSpPr/>
          <p:nvPr/>
        </p:nvGrpSpPr>
        <p:grpSpPr>
          <a:xfrm>
            <a:off x="-341068" y="4229763"/>
            <a:ext cx="1578591" cy="1577864"/>
            <a:chOff x="757825" y="1120500"/>
            <a:chExt cx="1302575" cy="1301975"/>
          </a:xfrm>
        </p:grpSpPr>
        <p:sp>
          <p:nvSpPr>
            <p:cNvPr id="7012" name="Google Shape;70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6"/>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6"/>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6"/>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6"/>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6"/>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6"/>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6"/>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6"/>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6"/>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6"/>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6"/>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6"/>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6"/>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6"/>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6"/>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6"/>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6"/>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6"/>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6"/>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6"/>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6"/>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6"/>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6"/>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6"/>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6"/>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6"/>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6"/>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6"/>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6"/>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6"/>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6"/>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6"/>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6"/>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6"/>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6"/>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6"/>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6"/>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6"/>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6"/>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6"/>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6"/>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6"/>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6"/>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6"/>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6"/>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6"/>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6"/>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6"/>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6"/>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6"/>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6"/>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6"/>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6"/>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6"/>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6"/>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6"/>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6"/>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6"/>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6"/>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6"/>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6"/>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6"/>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6"/>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6"/>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6"/>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6"/>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6"/>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6"/>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6"/>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6"/>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6"/>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6"/>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6"/>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6"/>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6"/>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6"/>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6"/>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6"/>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6"/>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6"/>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6"/>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6"/>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6"/>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6"/>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6"/>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6"/>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6"/>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6"/>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6"/>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6"/>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6"/>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6"/>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6"/>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6"/>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6"/>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6"/>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6"/>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6"/>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6"/>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6"/>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6"/>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6"/>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6"/>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6"/>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6"/>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6"/>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6"/>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6"/>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6"/>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6"/>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6"/>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6"/>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6"/>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6"/>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6"/>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6"/>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6"/>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6"/>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6"/>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6"/>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6"/>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6"/>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6"/>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6"/>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6"/>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6"/>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6"/>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6"/>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6"/>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6"/>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6"/>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6"/>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6"/>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6"/>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6"/>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6"/>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6"/>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6"/>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6"/>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6"/>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6"/>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6"/>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6"/>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6"/>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6"/>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6"/>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6"/>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6"/>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6"/>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6"/>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6"/>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6"/>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6"/>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6"/>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6"/>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6"/>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6"/>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6"/>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6"/>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6"/>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6"/>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6"/>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6"/>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6"/>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6"/>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6"/>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6"/>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6"/>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6"/>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6"/>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6"/>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6"/>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6"/>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6"/>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6"/>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6"/>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6"/>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6"/>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6"/>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6"/>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6"/>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6"/>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6"/>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6"/>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6"/>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6"/>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6"/>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6"/>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6"/>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6"/>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6"/>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6"/>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6"/>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6"/>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6"/>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6"/>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6"/>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6"/>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6"/>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6"/>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6"/>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6"/>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6"/>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6"/>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6"/>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6"/>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6"/>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6"/>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6"/>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6"/>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6"/>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6"/>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6"/>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6"/>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6"/>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6"/>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6"/>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6"/>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6"/>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6"/>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6"/>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6"/>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6"/>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6"/>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6"/>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6"/>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6"/>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6"/>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6"/>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6"/>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6"/>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6"/>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6"/>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6"/>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6"/>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6"/>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6"/>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6"/>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6"/>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6"/>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6"/>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6"/>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6"/>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6"/>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6"/>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6"/>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6"/>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6"/>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6"/>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6"/>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6"/>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6"/>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6"/>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6"/>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6"/>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6"/>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6"/>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6"/>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6"/>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6"/>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6"/>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6"/>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6"/>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6"/>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6"/>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6"/>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6"/>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6"/>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6"/>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6"/>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6"/>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6"/>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6"/>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6"/>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6"/>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6"/>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6"/>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6"/>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6"/>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6"/>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6"/>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6"/>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6"/>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6"/>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6"/>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6"/>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6"/>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6"/>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6"/>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6"/>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6"/>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6"/>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6"/>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6"/>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6"/>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6"/>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6"/>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6"/>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6"/>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6"/>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6"/>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6"/>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6"/>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6"/>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6"/>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6"/>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6"/>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6"/>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6"/>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6"/>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6"/>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36"/>
          <p:cNvGrpSpPr/>
          <p:nvPr/>
        </p:nvGrpSpPr>
        <p:grpSpPr>
          <a:xfrm>
            <a:off x="8293899" y="-373476"/>
            <a:ext cx="1230229" cy="1330527"/>
            <a:chOff x="-703051" y="-1"/>
            <a:chExt cx="1230229" cy="1330527"/>
          </a:xfrm>
        </p:grpSpPr>
        <p:grpSp>
          <p:nvGrpSpPr>
            <p:cNvPr id="7524" name="Google Shape;7524;p36"/>
            <p:cNvGrpSpPr/>
            <p:nvPr/>
          </p:nvGrpSpPr>
          <p:grpSpPr>
            <a:xfrm>
              <a:off x="-703051" y="-1"/>
              <a:ext cx="1230229" cy="1330527"/>
              <a:chOff x="7558975" y="-466725"/>
              <a:chExt cx="2111619" cy="2283774"/>
            </a:xfrm>
          </p:grpSpPr>
          <p:sp>
            <p:nvSpPr>
              <p:cNvPr id="7525" name="Google Shape;752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36"/>
            <p:cNvGrpSpPr/>
            <p:nvPr/>
          </p:nvGrpSpPr>
          <p:grpSpPr>
            <a:xfrm>
              <a:off x="-561342" y="153348"/>
              <a:ext cx="946639" cy="1023816"/>
              <a:chOff x="7558975" y="-466725"/>
              <a:chExt cx="2111619" cy="2283774"/>
            </a:xfrm>
          </p:grpSpPr>
          <p:sp>
            <p:nvSpPr>
              <p:cNvPr id="7535" name="Google Shape;7535;p3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7544"/>
        <p:cNvGrpSpPr/>
        <p:nvPr/>
      </p:nvGrpSpPr>
      <p:grpSpPr>
        <a:xfrm>
          <a:off x="0" y="0"/>
          <a:ext cx="0" cy="0"/>
          <a:chOff x="0" y="0"/>
          <a:chExt cx="0" cy="0"/>
        </a:xfrm>
      </p:grpSpPr>
      <p:sp>
        <p:nvSpPr>
          <p:cNvPr id="7545" name="Google Shape;7545;p3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grpSp>
        <p:nvGrpSpPr>
          <p:cNvPr id="7546" name="Google Shape;7546;p37"/>
          <p:cNvGrpSpPr/>
          <p:nvPr/>
        </p:nvGrpSpPr>
        <p:grpSpPr>
          <a:xfrm>
            <a:off x="626487" y="-831024"/>
            <a:ext cx="1429777" cy="1546115"/>
            <a:chOff x="7558975" y="-466725"/>
            <a:chExt cx="2111619" cy="2283774"/>
          </a:xfrm>
        </p:grpSpPr>
        <p:sp>
          <p:nvSpPr>
            <p:cNvPr id="7547" name="Google Shape;754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37"/>
          <p:cNvGrpSpPr/>
          <p:nvPr/>
        </p:nvGrpSpPr>
        <p:grpSpPr>
          <a:xfrm>
            <a:off x="790996" y="-652846"/>
            <a:ext cx="1100154" cy="1189846"/>
            <a:chOff x="7558975" y="-466725"/>
            <a:chExt cx="2111619" cy="2283774"/>
          </a:xfrm>
        </p:grpSpPr>
        <p:sp>
          <p:nvSpPr>
            <p:cNvPr id="7557" name="Google Shape;7557;p37"/>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7"/>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7"/>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7"/>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7"/>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7"/>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37"/>
          <p:cNvGrpSpPr/>
          <p:nvPr/>
        </p:nvGrpSpPr>
        <p:grpSpPr>
          <a:xfrm>
            <a:off x="8027249" y="-552106"/>
            <a:ext cx="1722348" cy="1722720"/>
            <a:chOff x="1350750" y="2943950"/>
            <a:chExt cx="1389775" cy="1390075"/>
          </a:xfrm>
        </p:grpSpPr>
        <p:sp>
          <p:nvSpPr>
            <p:cNvPr id="7567" name="Google Shape;7567;p37"/>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7"/>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7"/>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7"/>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7"/>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7"/>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7"/>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7"/>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37"/>
          <p:cNvGrpSpPr/>
          <p:nvPr/>
        </p:nvGrpSpPr>
        <p:grpSpPr>
          <a:xfrm>
            <a:off x="8467199" y="-127331"/>
            <a:ext cx="842432" cy="842432"/>
            <a:chOff x="-455722" y="-330189"/>
            <a:chExt cx="1469700" cy="1469700"/>
          </a:xfrm>
        </p:grpSpPr>
        <p:sp>
          <p:nvSpPr>
            <p:cNvPr id="7576" name="Google Shape;7576;p37"/>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7"/>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81"/>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582"/>
        <p:cNvGrpSpPr/>
        <p:nvPr/>
      </p:nvGrpSpPr>
      <p:grpSpPr>
        <a:xfrm>
          <a:off x="0" y="0"/>
          <a:ext cx="0" cy="0"/>
          <a:chOff x="0" y="0"/>
          <a:chExt cx="0" cy="0"/>
        </a:xfrm>
      </p:grpSpPr>
      <p:sp>
        <p:nvSpPr>
          <p:cNvPr id="7583" name="Google Shape;7583;p4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8"/>
        <p:cNvGrpSpPr/>
        <p:nvPr/>
      </p:nvGrpSpPr>
      <p:grpSpPr>
        <a:xfrm>
          <a:off x="0" y="0"/>
          <a:ext cx="0" cy="0"/>
          <a:chOff x="0" y="0"/>
          <a:chExt cx="0" cy="0"/>
        </a:xfrm>
      </p:grpSpPr>
      <p:sp>
        <p:nvSpPr>
          <p:cNvPr id="609" name="Google Shape;609;p5"/>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10" name="Google Shape;610;p5"/>
          <p:cNvSpPr txBox="1">
            <a:spLocks noGrp="1"/>
          </p:cNvSpPr>
          <p:nvPr>
            <p:ph type="subTitle" idx="1"/>
          </p:nvPr>
        </p:nvSpPr>
        <p:spPr>
          <a:xfrm>
            <a:off x="1348113" y="2089300"/>
            <a:ext cx="2799900" cy="527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1" name="Google Shape;611;p5"/>
          <p:cNvSpPr txBox="1">
            <a:spLocks noGrp="1"/>
          </p:cNvSpPr>
          <p:nvPr>
            <p:ph type="subTitle" idx="2"/>
          </p:nvPr>
        </p:nvSpPr>
        <p:spPr>
          <a:xfrm>
            <a:off x="4995988" y="2089300"/>
            <a:ext cx="27999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400" b="1">
                <a:latin typeface="Abhaya Libre"/>
                <a:ea typeface="Abhaya Libre"/>
                <a:cs typeface="Abhaya Libre"/>
                <a:sym typeface="Abhaya Libr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12" name="Google Shape;612;p5"/>
          <p:cNvSpPr txBox="1">
            <a:spLocks noGrp="1"/>
          </p:cNvSpPr>
          <p:nvPr>
            <p:ph type="subTitle" idx="3"/>
          </p:nvPr>
        </p:nvSpPr>
        <p:spPr>
          <a:xfrm>
            <a:off x="1348113"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5"/>
          <p:cNvSpPr txBox="1">
            <a:spLocks noGrp="1"/>
          </p:cNvSpPr>
          <p:nvPr>
            <p:ph type="subTitle" idx="4"/>
          </p:nvPr>
        </p:nvSpPr>
        <p:spPr>
          <a:xfrm>
            <a:off x="4995988" y="2605700"/>
            <a:ext cx="2799900" cy="120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4" name="Google Shape;614;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5" name="Google Shape;615;p5"/>
          <p:cNvGrpSpPr/>
          <p:nvPr/>
        </p:nvGrpSpPr>
        <p:grpSpPr>
          <a:xfrm>
            <a:off x="1269830" y="3677091"/>
            <a:ext cx="2956478" cy="3197512"/>
            <a:chOff x="7558975" y="-466725"/>
            <a:chExt cx="2111619" cy="2283774"/>
          </a:xfrm>
        </p:grpSpPr>
        <p:sp>
          <p:nvSpPr>
            <p:cNvPr id="616" name="Google Shape;61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5"/>
          <p:cNvGrpSpPr/>
          <p:nvPr/>
        </p:nvGrpSpPr>
        <p:grpSpPr>
          <a:xfrm>
            <a:off x="4917718" y="3677091"/>
            <a:ext cx="2956478" cy="3197512"/>
            <a:chOff x="7558975" y="-466725"/>
            <a:chExt cx="2111619" cy="2283774"/>
          </a:xfrm>
        </p:grpSpPr>
        <p:sp>
          <p:nvSpPr>
            <p:cNvPr id="626" name="Google Shape;626;p5"/>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5"/>
        <p:cNvGrpSpPr/>
        <p:nvPr/>
      </p:nvGrpSpPr>
      <p:grpSpPr>
        <a:xfrm>
          <a:off x="0" y="0"/>
          <a:ext cx="0" cy="0"/>
          <a:chOff x="0" y="0"/>
          <a:chExt cx="0" cy="0"/>
        </a:xfrm>
      </p:grpSpPr>
      <p:sp>
        <p:nvSpPr>
          <p:cNvPr id="636" name="Google Shape;636;p6"/>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37" name="Google Shape;6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8" name="Google Shape;638;p6"/>
          <p:cNvGrpSpPr/>
          <p:nvPr/>
        </p:nvGrpSpPr>
        <p:grpSpPr>
          <a:xfrm>
            <a:off x="7682978" y="-744236"/>
            <a:ext cx="1842388" cy="1992593"/>
            <a:chOff x="7558975" y="-466725"/>
            <a:chExt cx="2111619" cy="2283774"/>
          </a:xfrm>
        </p:grpSpPr>
        <p:sp>
          <p:nvSpPr>
            <p:cNvPr id="639" name="Google Shape;639;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6"/>
          <p:cNvGrpSpPr/>
          <p:nvPr/>
        </p:nvGrpSpPr>
        <p:grpSpPr>
          <a:xfrm>
            <a:off x="-759960" y="4069816"/>
            <a:ext cx="1881616" cy="1882023"/>
            <a:chOff x="1350750" y="2943950"/>
            <a:chExt cx="1389775" cy="1390075"/>
          </a:xfrm>
        </p:grpSpPr>
        <p:sp>
          <p:nvSpPr>
            <p:cNvPr id="649" name="Google Shape;649;p6"/>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6"/>
          <p:cNvGrpSpPr/>
          <p:nvPr/>
        </p:nvGrpSpPr>
        <p:grpSpPr>
          <a:xfrm>
            <a:off x="-279412" y="4533754"/>
            <a:ext cx="920473" cy="920473"/>
            <a:chOff x="-455722" y="-330189"/>
            <a:chExt cx="1469700" cy="1469700"/>
          </a:xfrm>
        </p:grpSpPr>
        <p:sp>
          <p:nvSpPr>
            <p:cNvPr id="658" name="Google Shape;658;p6"/>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6"/>
          <p:cNvGrpSpPr/>
          <p:nvPr/>
        </p:nvGrpSpPr>
        <p:grpSpPr>
          <a:xfrm>
            <a:off x="7896271" y="-514633"/>
            <a:ext cx="1417952" cy="1533554"/>
            <a:chOff x="7558975" y="-466725"/>
            <a:chExt cx="2111619" cy="2283774"/>
          </a:xfrm>
        </p:grpSpPr>
        <p:sp>
          <p:nvSpPr>
            <p:cNvPr id="661" name="Google Shape;661;p6"/>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0"/>
        <p:cNvGrpSpPr/>
        <p:nvPr/>
      </p:nvGrpSpPr>
      <p:grpSpPr>
        <a:xfrm>
          <a:off x="0" y="0"/>
          <a:ext cx="0" cy="0"/>
          <a:chOff x="0" y="0"/>
          <a:chExt cx="0" cy="0"/>
        </a:xfrm>
      </p:grpSpPr>
      <p:sp>
        <p:nvSpPr>
          <p:cNvPr id="671" name="Google Shape;671;p7"/>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2" name="Google Shape;672;p7"/>
          <p:cNvSpPr txBox="1">
            <a:spLocks noGrp="1"/>
          </p:cNvSpPr>
          <p:nvPr>
            <p:ph type="body" idx="1"/>
          </p:nvPr>
        </p:nvSpPr>
        <p:spPr>
          <a:xfrm>
            <a:off x="720000" y="1539525"/>
            <a:ext cx="3765000" cy="27144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lt1"/>
              </a:buClr>
              <a:buSzPts val="1000"/>
              <a:buFont typeface="Anaheim"/>
              <a:buChar char="●"/>
              <a:defRPr sz="1400">
                <a:solidFill>
                  <a:schemeClr val="lt1"/>
                </a:solidFill>
              </a:defRPr>
            </a:lvl1pPr>
            <a:lvl2pPr marL="914400" lvl="1" indent="-317500" rtl="0">
              <a:lnSpc>
                <a:spcPct val="115000"/>
              </a:lnSpc>
              <a:spcBef>
                <a:spcPts val="0"/>
              </a:spcBef>
              <a:spcAft>
                <a:spcPts val="0"/>
              </a:spcAft>
              <a:buClr>
                <a:schemeClr val="lt1"/>
              </a:buClr>
              <a:buSzPts val="1400"/>
              <a:buFont typeface="Anaheim"/>
              <a:buChar char="○"/>
              <a:defRPr>
                <a:solidFill>
                  <a:schemeClr val="lt1"/>
                </a:solidFill>
              </a:defRPr>
            </a:lvl2pPr>
            <a:lvl3pPr marL="1371600" lvl="2" indent="-317500" rtl="0">
              <a:lnSpc>
                <a:spcPct val="115000"/>
              </a:lnSpc>
              <a:spcBef>
                <a:spcPts val="0"/>
              </a:spcBef>
              <a:spcAft>
                <a:spcPts val="0"/>
              </a:spcAft>
              <a:buClr>
                <a:schemeClr val="lt1"/>
              </a:buClr>
              <a:buSzPts val="1400"/>
              <a:buFont typeface="Anaheim"/>
              <a:buChar char="■"/>
              <a:defRPr>
                <a:solidFill>
                  <a:schemeClr val="lt1"/>
                </a:solidFill>
              </a:defRPr>
            </a:lvl3pPr>
            <a:lvl4pPr marL="1828800" lvl="3" indent="-317500" rtl="0">
              <a:lnSpc>
                <a:spcPct val="115000"/>
              </a:lnSpc>
              <a:spcBef>
                <a:spcPts val="0"/>
              </a:spcBef>
              <a:spcAft>
                <a:spcPts val="0"/>
              </a:spcAft>
              <a:buClr>
                <a:schemeClr val="lt1"/>
              </a:buClr>
              <a:buSzPts val="1400"/>
              <a:buFont typeface="Anaheim"/>
              <a:buChar char="●"/>
              <a:defRPr>
                <a:solidFill>
                  <a:schemeClr val="lt1"/>
                </a:solidFill>
              </a:defRPr>
            </a:lvl4pPr>
            <a:lvl5pPr marL="2286000" lvl="4" indent="-317500" rtl="0">
              <a:lnSpc>
                <a:spcPct val="115000"/>
              </a:lnSpc>
              <a:spcBef>
                <a:spcPts val="0"/>
              </a:spcBef>
              <a:spcAft>
                <a:spcPts val="0"/>
              </a:spcAft>
              <a:buClr>
                <a:schemeClr val="lt1"/>
              </a:buClr>
              <a:buSzPts val="1400"/>
              <a:buFont typeface="Anaheim"/>
              <a:buChar char="○"/>
              <a:defRPr>
                <a:solidFill>
                  <a:schemeClr val="lt1"/>
                </a:solidFill>
              </a:defRPr>
            </a:lvl5pPr>
            <a:lvl6pPr marL="2743200" lvl="5" indent="-317500" rtl="0">
              <a:lnSpc>
                <a:spcPct val="115000"/>
              </a:lnSpc>
              <a:spcBef>
                <a:spcPts val="0"/>
              </a:spcBef>
              <a:spcAft>
                <a:spcPts val="0"/>
              </a:spcAft>
              <a:buClr>
                <a:schemeClr val="lt1"/>
              </a:buClr>
              <a:buSzPts val="1400"/>
              <a:buFont typeface="Anaheim"/>
              <a:buChar char="■"/>
              <a:defRPr>
                <a:solidFill>
                  <a:schemeClr val="lt1"/>
                </a:solidFill>
              </a:defRPr>
            </a:lvl6pPr>
            <a:lvl7pPr marL="3200400" lvl="6" indent="-317500" rtl="0">
              <a:lnSpc>
                <a:spcPct val="115000"/>
              </a:lnSpc>
              <a:spcBef>
                <a:spcPts val="0"/>
              </a:spcBef>
              <a:spcAft>
                <a:spcPts val="0"/>
              </a:spcAft>
              <a:buClr>
                <a:schemeClr val="lt1"/>
              </a:buClr>
              <a:buSzPts val="1400"/>
              <a:buFont typeface="Anaheim"/>
              <a:buChar char="●"/>
              <a:defRPr>
                <a:solidFill>
                  <a:schemeClr val="lt1"/>
                </a:solidFill>
              </a:defRPr>
            </a:lvl7pPr>
            <a:lvl8pPr marL="3657600" lvl="7" indent="-317500" rtl="0">
              <a:lnSpc>
                <a:spcPct val="115000"/>
              </a:lnSpc>
              <a:spcBef>
                <a:spcPts val="0"/>
              </a:spcBef>
              <a:spcAft>
                <a:spcPts val="0"/>
              </a:spcAft>
              <a:buClr>
                <a:schemeClr val="lt1"/>
              </a:buClr>
              <a:buSzPts val="1400"/>
              <a:buFont typeface="Anaheim"/>
              <a:buChar char="○"/>
              <a:defRPr>
                <a:solidFill>
                  <a:schemeClr val="lt1"/>
                </a:solidFill>
              </a:defRPr>
            </a:lvl8pPr>
            <a:lvl9pPr marL="4114800" lvl="8" indent="-317500" rtl="0">
              <a:lnSpc>
                <a:spcPct val="115000"/>
              </a:lnSpc>
              <a:spcBef>
                <a:spcPts val="0"/>
              </a:spcBef>
              <a:spcAft>
                <a:spcPts val="0"/>
              </a:spcAft>
              <a:buClr>
                <a:schemeClr val="lt1"/>
              </a:buClr>
              <a:buSzPts val="1400"/>
              <a:buFont typeface="Anaheim"/>
              <a:buChar char="■"/>
              <a:defRPr>
                <a:solidFill>
                  <a:schemeClr val="lt1"/>
                </a:solidFill>
              </a:defRPr>
            </a:lvl9pPr>
          </a:lstStyle>
          <a:p>
            <a:endParaRPr/>
          </a:p>
        </p:txBody>
      </p:sp>
      <p:sp>
        <p:nvSpPr>
          <p:cNvPr id="673" name="Google Shape;673;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74"/>
        <p:cNvGrpSpPr/>
        <p:nvPr/>
      </p:nvGrpSpPr>
      <p:grpSpPr>
        <a:xfrm>
          <a:off x="0" y="0"/>
          <a:ext cx="0" cy="0"/>
          <a:chOff x="0" y="0"/>
          <a:chExt cx="0" cy="0"/>
        </a:xfrm>
      </p:grpSpPr>
      <p:sp>
        <p:nvSpPr>
          <p:cNvPr id="675" name="Google Shape;675;p8"/>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676" name="Google Shape;676;p8"/>
          <p:cNvSpPr txBox="1">
            <a:spLocks noGrp="1"/>
          </p:cNvSpPr>
          <p:nvPr>
            <p:ph type="title"/>
          </p:nvPr>
        </p:nvSpPr>
        <p:spPr>
          <a:xfrm>
            <a:off x="3770500" y="1307100"/>
            <a:ext cx="43593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7" name="Google Shape;677;p8"/>
          <p:cNvGrpSpPr/>
          <p:nvPr/>
        </p:nvGrpSpPr>
        <p:grpSpPr>
          <a:xfrm>
            <a:off x="7489996" y="-960202"/>
            <a:ext cx="2377472" cy="2571301"/>
            <a:chOff x="7558975" y="-466725"/>
            <a:chExt cx="2111619" cy="2283774"/>
          </a:xfrm>
        </p:grpSpPr>
        <p:sp>
          <p:nvSpPr>
            <p:cNvPr id="678" name="Google Shape;67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8"/>
          <p:cNvGrpSpPr/>
          <p:nvPr/>
        </p:nvGrpSpPr>
        <p:grpSpPr>
          <a:xfrm>
            <a:off x="7765910" y="-663943"/>
            <a:ext cx="1829929" cy="1979118"/>
            <a:chOff x="7558975" y="-466725"/>
            <a:chExt cx="2111619" cy="2283774"/>
          </a:xfrm>
        </p:grpSpPr>
        <p:sp>
          <p:nvSpPr>
            <p:cNvPr id="688" name="Google Shape;688;p8"/>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8"/>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8"/>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8"/>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8"/>
          <p:cNvGrpSpPr/>
          <p:nvPr/>
        </p:nvGrpSpPr>
        <p:grpSpPr>
          <a:xfrm>
            <a:off x="-996229" y="3672180"/>
            <a:ext cx="2528696" cy="2529241"/>
            <a:chOff x="1350750" y="2943950"/>
            <a:chExt cx="1389775" cy="1390075"/>
          </a:xfrm>
        </p:grpSpPr>
        <p:sp>
          <p:nvSpPr>
            <p:cNvPr id="698" name="Google Shape;698;p8"/>
            <p:cNvSpPr/>
            <p:nvPr/>
          </p:nvSpPr>
          <p:spPr>
            <a:xfrm>
              <a:off x="1350750" y="2943950"/>
              <a:ext cx="1389775" cy="1390075"/>
            </a:xfrm>
            <a:custGeom>
              <a:avLst/>
              <a:gdLst/>
              <a:ahLst/>
              <a:cxnLst/>
              <a:rect l="l" t="t" r="r" b="b"/>
              <a:pathLst>
                <a:path w="55591" h="55603" extrusionOk="0">
                  <a:moveTo>
                    <a:pt x="10728" y="49756"/>
                  </a:moveTo>
                  <a:cubicBezTo>
                    <a:pt x="10716" y="49744"/>
                    <a:pt x="10704" y="49721"/>
                    <a:pt x="10728" y="49697"/>
                  </a:cubicBezTo>
                  <a:lnTo>
                    <a:pt x="10728" y="49697"/>
                  </a:lnTo>
                  <a:cubicBezTo>
                    <a:pt x="10740" y="49685"/>
                    <a:pt x="10764" y="49685"/>
                    <a:pt x="10776" y="49697"/>
                  </a:cubicBezTo>
                  <a:lnTo>
                    <a:pt x="10776" y="49697"/>
                  </a:lnTo>
                  <a:cubicBezTo>
                    <a:pt x="10800" y="49709"/>
                    <a:pt x="10800" y="49744"/>
                    <a:pt x="10776" y="49756"/>
                  </a:cubicBezTo>
                  <a:lnTo>
                    <a:pt x="10776" y="49756"/>
                  </a:lnTo>
                  <a:cubicBezTo>
                    <a:pt x="10764" y="49768"/>
                    <a:pt x="10740" y="49768"/>
                    <a:pt x="10728" y="49756"/>
                  </a:cubicBezTo>
                  <a:lnTo>
                    <a:pt x="10728" y="49756"/>
                  </a:lnTo>
                  <a:close/>
                  <a:moveTo>
                    <a:pt x="12788" y="51161"/>
                  </a:moveTo>
                  <a:cubicBezTo>
                    <a:pt x="12800" y="51149"/>
                    <a:pt x="12824" y="51138"/>
                    <a:pt x="12836" y="51149"/>
                  </a:cubicBezTo>
                  <a:lnTo>
                    <a:pt x="12836" y="51149"/>
                  </a:lnTo>
                  <a:cubicBezTo>
                    <a:pt x="12859" y="51161"/>
                    <a:pt x="12871" y="51185"/>
                    <a:pt x="12859" y="51209"/>
                  </a:cubicBezTo>
                  <a:lnTo>
                    <a:pt x="12859" y="51209"/>
                  </a:lnTo>
                  <a:cubicBezTo>
                    <a:pt x="12836" y="51233"/>
                    <a:pt x="12812" y="51233"/>
                    <a:pt x="12800" y="51221"/>
                  </a:cubicBezTo>
                  <a:lnTo>
                    <a:pt x="12800" y="51221"/>
                  </a:lnTo>
                  <a:cubicBezTo>
                    <a:pt x="12776" y="51209"/>
                    <a:pt x="12764" y="51173"/>
                    <a:pt x="12788" y="51161"/>
                  </a:cubicBezTo>
                  <a:close/>
                  <a:moveTo>
                    <a:pt x="8811" y="48113"/>
                  </a:moveTo>
                  <a:lnTo>
                    <a:pt x="8811" y="48113"/>
                  </a:lnTo>
                  <a:cubicBezTo>
                    <a:pt x="8787" y="48101"/>
                    <a:pt x="8787" y="48078"/>
                    <a:pt x="8811" y="48054"/>
                  </a:cubicBezTo>
                  <a:lnTo>
                    <a:pt x="8811" y="48054"/>
                  </a:lnTo>
                  <a:cubicBezTo>
                    <a:pt x="8823" y="48042"/>
                    <a:pt x="8847" y="48042"/>
                    <a:pt x="8871" y="48054"/>
                  </a:cubicBezTo>
                  <a:lnTo>
                    <a:pt x="8871" y="48054"/>
                  </a:lnTo>
                  <a:cubicBezTo>
                    <a:pt x="8883" y="48078"/>
                    <a:pt x="8883" y="48101"/>
                    <a:pt x="8871" y="48113"/>
                  </a:cubicBezTo>
                  <a:lnTo>
                    <a:pt x="8871" y="48113"/>
                  </a:lnTo>
                  <a:cubicBezTo>
                    <a:pt x="8847" y="48137"/>
                    <a:pt x="8823" y="48137"/>
                    <a:pt x="8811" y="48113"/>
                  </a:cubicBezTo>
                  <a:lnTo>
                    <a:pt x="8811" y="48113"/>
                  </a:lnTo>
                  <a:close/>
                  <a:moveTo>
                    <a:pt x="14967" y="52435"/>
                  </a:moveTo>
                  <a:cubicBezTo>
                    <a:pt x="14979" y="52411"/>
                    <a:pt x="15002" y="52400"/>
                    <a:pt x="15026" y="52411"/>
                  </a:cubicBezTo>
                  <a:lnTo>
                    <a:pt x="15026" y="52411"/>
                  </a:lnTo>
                  <a:cubicBezTo>
                    <a:pt x="15038" y="52423"/>
                    <a:pt x="15050" y="52447"/>
                    <a:pt x="15038" y="52471"/>
                  </a:cubicBezTo>
                  <a:lnTo>
                    <a:pt x="15038" y="52471"/>
                  </a:lnTo>
                  <a:cubicBezTo>
                    <a:pt x="15026" y="52483"/>
                    <a:pt x="15002" y="52495"/>
                    <a:pt x="14979" y="52483"/>
                  </a:cubicBezTo>
                  <a:lnTo>
                    <a:pt x="14979" y="52483"/>
                  </a:lnTo>
                  <a:lnTo>
                    <a:pt x="14979" y="52483"/>
                  </a:lnTo>
                  <a:lnTo>
                    <a:pt x="14979" y="52483"/>
                  </a:lnTo>
                  <a:cubicBezTo>
                    <a:pt x="14967" y="52471"/>
                    <a:pt x="14955" y="52459"/>
                    <a:pt x="14967" y="52435"/>
                  </a:cubicBezTo>
                  <a:close/>
                  <a:moveTo>
                    <a:pt x="7037" y="46304"/>
                  </a:moveTo>
                  <a:cubicBezTo>
                    <a:pt x="7025" y="46292"/>
                    <a:pt x="7025" y="46256"/>
                    <a:pt x="7037" y="46244"/>
                  </a:cubicBezTo>
                  <a:lnTo>
                    <a:pt x="7037" y="46244"/>
                  </a:lnTo>
                  <a:cubicBezTo>
                    <a:pt x="7049" y="46232"/>
                    <a:pt x="7085" y="46232"/>
                    <a:pt x="7097" y="46244"/>
                  </a:cubicBezTo>
                  <a:lnTo>
                    <a:pt x="7097" y="46244"/>
                  </a:lnTo>
                  <a:cubicBezTo>
                    <a:pt x="7109" y="46256"/>
                    <a:pt x="7109" y="46292"/>
                    <a:pt x="7097" y="46304"/>
                  </a:cubicBezTo>
                  <a:lnTo>
                    <a:pt x="7097" y="46304"/>
                  </a:lnTo>
                  <a:cubicBezTo>
                    <a:pt x="7085" y="46315"/>
                    <a:pt x="7061" y="46315"/>
                    <a:pt x="7049" y="46304"/>
                  </a:cubicBezTo>
                  <a:lnTo>
                    <a:pt x="7049" y="46304"/>
                  </a:lnTo>
                  <a:close/>
                  <a:moveTo>
                    <a:pt x="17265" y="53495"/>
                  </a:moveTo>
                  <a:cubicBezTo>
                    <a:pt x="17265" y="53471"/>
                    <a:pt x="17288" y="53459"/>
                    <a:pt x="17312" y="53471"/>
                  </a:cubicBezTo>
                  <a:lnTo>
                    <a:pt x="17312" y="53471"/>
                  </a:lnTo>
                  <a:cubicBezTo>
                    <a:pt x="17336" y="53483"/>
                    <a:pt x="17348" y="53507"/>
                    <a:pt x="17336" y="53531"/>
                  </a:cubicBezTo>
                  <a:lnTo>
                    <a:pt x="17336" y="53531"/>
                  </a:lnTo>
                  <a:cubicBezTo>
                    <a:pt x="17324" y="53554"/>
                    <a:pt x="17300" y="53554"/>
                    <a:pt x="17277" y="53554"/>
                  </a:cubicBezTo>
                  <a:lnTo>
                    <a:pt x="17277" y="53554"/>
                  </a:lnTo>
                  <a:lnTo>
                    <a:pt x="17277" y="53554"/>
                  </a:lnTo>
                  <a:lnTo>
                    <a:pt x="17277" y="53554"/>
                  </a:lnTo>
                  <a:cubicBezTo>
                    <a:pt x="17253" y="53543"/>
                    <a:pt x="17253" y="53519"/>
                    <a:pt x="17265" y="53495"/>
                  </a:cubicBezTo>
                  <a:close/>
                  <a:moveTo>
                    <a:pt x="5442" y="44339"/>
                  </a:moveTo>
                  <a:cubicBezTo>
                    <a:pt x="5430" y="44315"/>
                    <a:pt x="5430" y="44291"/>
                    <a:pt x="5454" y="44280"/>
                  </a:cubicBezTo>
                  <a:lnTo>
                    <a:pt x="5454" y="44280"/>
                  </a:lnTo>
                  <a:cubicBezTo>
                    <a:pt x="5477" y="44268"/>
                    <a:pt x="5501" y="44268"/>
                    <a:pt x="5513" y="44280"/>
                  </a:cubicBezTo>
                  <a:lnTo>
                    <a:pt x="5513" y="44280"/>
                  </a:lnTo>
                  <a:cubicBezTo>
                    <a:pt x="5525" y="44303"/>
                    <a:pt x="5525" y="44327"/>
                    <a:pt x="5501" y="44339"/>
                  </a:cubicBezTo>
                  <a:lnTo>
                    <a:pt x="5501" y="44339"/>
                  </a:lnTo>
                  <a:cubicBezTo>
                    <a:pt x="5489" y="44351"/>
                    <a:pt x="5466" y="44351"/>
                    <a:pt x="5454" y="44339"/>
                  </a:cubicBezTo>
                  <a:lnTo>
                    <a:pt x="5454" y="44339"/>
                  </a:lnTo>
                  <a:close/>
                  <a:moveTo>
                    <a:pt x="19646" y="54352"/>
                  </a:moveTo>
                  <a:cubicBezTo>
                    <a:pt x="19646" y="54328"/>
                    <a:pt x="19670" y="54316"/>
                    <a:pt x="19694" y="54328"/>
                  </a:cubicBezTo>
                  <a:lnTo>
                    <a:pt x="19694" y="54328"/>
                  </a:lnTo>
                  <a:cubicBezTo>
                    <a:pt x="19717" y="54328"/>
                    <a:pt x="19729" y="54352"/>
                    <a:pt x="19717" y="54376"/>
                  </a:cubicBezTo>
                  <a:lnTo>
                    <a:pt x="19717" y="54376"/>
                  </a:lnTo>
                  <a:cubicBezTo>
                    <a:pt x="19717" y="54400"/>
                    <a:pt x="19694" y="54412"/>
                    <a:pt x="19670" y="54400"/>
                  </a:cubicBezTo>
                  <a:lnTo>
                    <a:pt x="19670" y="54400"/>
                  </a:lnTo>
                  <a:lnTo>
                    <a:pt x="19658" y="54400"/>
                  </a:lnTo>
                  <a:lnTo>
                    <a:pt x="19658" y="54400"/>
                  </a:lnTo>
                  <a:cubicBezTo>
                    <a:pt x="19634" y="54388"/>
                    <a:pt x="19634" y="54364"/>
                    <a:pt x="19646" y="54352"/>
                  </a:cubicBezTo>
                  <a:close/>
                  <a:moveTo>
                    <a:pt x="4037" y="42232"/>
                  </a:moveTo>
                  <a:cubicBezTo>
                    <a:pt x="4025" y="42208"/>
                    <a:pt x="4025" y="42184"/>
                    <a:pt x="4049" y="42172"/>
                  </a:cubicBezTo>
                  <a:lnTo>
                    <a:pt x="4049" y="42172"/>
                  </a:lnTo>
                  <a:cubicBezTo>
                    <a:pt x="4073" y="42160"/>
                    <a:pt x="4096" y="42172"/>
                    <a:pt x="4108" y="42196"/>
                  </a:cubicBezTo>
                  <a:lnTo>
                    <a:pt x="4108" y="42196"/>
                  </a:lnTo>
                  <a:cubicBezTo>
                    <a:pt x="4120" y="42208"/>
                    <a:pt x="4108" y="42232"/>
                    <a:pt x="4084" y="42244"/>
                  </a:cubicBezTo>
                  <a:lnTo>
                    <a:pt x="4084" y="42244"/>
                  </a:lnTo>
                  <a:cubicBezTo>
                    <a:pt x="4073" y="42255"/>
                    <a:pt x="4061" y="42255"/>
                    <a:pt x="4049" y="42244"/>
                  </a:cubicBezTo>
                  <a:lnTo>
                    <a:pt x="4049" y="42244"/>
                  </a:lnTo>
                  <a:close/>
                  <a:moveTo>
                    <a:pt x="22075" y="54983"/>
                  </a:moveTo>
                  <a:cubicBezTo>
                    <a:pt x="22087" y="54959"/>
                    <a:pt x="22110" y="54947"/>
                    <a:pt x="22134" y="54947"/>
                  </a:cubicBezTo>
                  <a:lnTo>
                    <a:pt x="22134" y="54947"/>
                  </a:lnTo>
                  <a:cubicBezTo>
                    <a:pt x="22146" y="54959"/>
                    <a:pt x="22170" y="54971"/>
                    <a:pt x="22158" y="54995"/>
                  </a:cubicBezTo>
                  <a:lnTo>
                    <a:pt x="22158" y="54995"/>
                  </a:lnTo>
                  <a:cubicBezTo>
                    <a:pt x="22158" y="55019"/>
                    <a:pt x="22134" y="55043"/>
                    <a:pt x="22110" y="55031"/>
                  </a:cubicBezTo>
                  <a:lnTo>
                    <a:pt x="22110" y="55031"/>
                  </a:lnTo>
                  <a:lnTo>
                    <a:pt x="22099" y="55031"/>
                  </a:lnTo>
                  <a:lnTo>
                    <a:pt x="22099" y="55031"/>
                  </a:lnTo>
                  <a:cubicBezTo>
                    <a:pt x="22087" y="55019"/>
                    <a:pt x="22075" y="54995"/>
                    <a:pt x="22075" y="54983"/>
                  </a:cubicBezTo>
                  <a:close/>
                  <a:moveTo>
                    <a:pt x="2822" y="40017"/>
                  </a:moveTo>
                  <a:cubicBezTo>
                    <a:pt x="2810" y="39993"/>
                    <a:pt x="2822" y="39969"/>
                    <a:pt x="2846" y="39958"/>
                  </a:cubicBezTo>
                  <a:lnTo>
                    <a:pt x="2846" y="39958"/>
                  </a:lnTo>
                  <a:cubicBezTo>
                    <a:pt x="2858" y="39946"/>
                    <a:pt x="2882" y="39958"/>
                    <a:pt x="2894" y="39981"/>
                  </a:cubicBezTo>
                  <a:lnTo>
                    <a:pt x="2894" y="39981"/>
                  </a:lnTo>
                  <a:cubicBezTo>
                    <a:pt x="2906" y="39993"/>
                    <a:pt x="2894" y="40017"/>
                    <a:pt x="2882" y="40029"/>
                  </a:cubicBezTo>
                  <a:lnTo>
                    <a:pt x="2882" y="40029"/>
                  </a:lnTo>
                  <a:cubicBezTo>
                    <a:pt x="2870" y="40041"/>
                    <a:pt x="2846" y="40041"/>
                    <a:pt x="2834" y="40029"/>
                  </a:cubicBezTo>
                  <a:lnTo>
                    <a:pt x="2834" y="40029"/>
                  </a:lnTo>
                  <a:cubicBezTo>
                    <a:pt x="2834" y="40029"/>
                    <a:pt x="2822" y="40017"/>
                    <a:pt x="2822" y="40017"/>
                  </a:cubicBezTo>
                  <a:close/>
                  <a:moveTo>
                    <a:pt x="24575" y="55388"/>
                  </a:moveTo>
                  <a:cubicBezTo>
                    <a:pt x="24575" y="55364"/>
                    <a:pt x="24599" y="55352"/>
                    <a:pt x="24623" y="55352"/>
                  </a:cubicBezTo>
                  <a:lnTo>
                    <a:pt x="24623" y="55352"/>
                  </a:lnTo>
                  <a:cubicBezTo>
                    <a:pt x="24647" y="55352"/>
                    <a:pt x="24658" y="55376"/>
                    <a:pt x="24658" y="55400"/>
                  </a:cubicBezTo>
                  <a:lnTo>
                    <a:pt x="24658" y="55400"/>
                  </a:lnTo>
                  <a:cubicBezTo>
                    <a:pt x="24658" y="55424"/>
                    <a:pt x="24635" y="55436"/>
                    <a:pt x="24611" y="55436"/>
                  </a:cubicBezTo>
                  <a:lnTo>
                    <a:pt x="24611" y="55436"/>
                  </a:lnTo>
                  <a:cubicBezTo>
                    <a:pt x="24599" y="55436"/>
                    <a:pt x="24599" y="55436"/>
                    <a:pt x="24587" y="55424"/>
                  </a:cubicBezTo>
                  <a:lnTo>
                    <a:pt x="24587" y="55424"/>
                  </a:lnTo>
                  <a:cubicBezTo>
                    <a:pt x="24575" y="55424"/>
                    <a:pt x="24575" y="55400"/>
                    <a:pt x="24575" y="55388"/>
                  </a:cubicBezTo>
                  <a:close/>
                  <a:moveTo>
                    <a:pt x="1822" y="37683"/>
                  </a:moveTo>
                  <a:lnTo>
                    <a:pt x="1822" y="37683"/>
                  </a:lnTo>
                  <a:cubicBezTo>
                    <a:pt x="1810" y="37672"/>
                    <a:pt x="1822" y="37648"/>
                    <a:pt x="1846" y="37636"/>
                  </a:cubicBezTo>
                  <a:lnTo>
                    <a:pt x="1846" y="37636"/>
                  </a:lnTo>
                  <a:cubicBezTo>
                    <a:pt x="1870" y="37624"/>
                    <a:pt x="1894" y="37636"/>
                    <a:pt x="1894" y="37660"/>
                  </a:cubicBezTo>
                  <a:lnTo>
                    <a:pt x="1894" y="37660"/>
                  </a:lnTo>
                  <a:cubicBezTo>
                    <a:pt x="1906" y="37683"/>
                    <a:pt x="1894" y="37707"/>
                    <a:pt x="1870" y="37707"/>
                  </a:cubicBezTo>
                  <a:lnTo>
                    <a:pt x="1870" y="37707"/>
                  </a:lnTo>
                  <a:cubicBezTo>
                    <a:pt x="1858" y="37719"/>
                    <a:pt x="1846" y="37719"/>
                    <a:pt x="1834" y="37707"/>
                  </a:cubicBezTo>
                  <a:lnTo>
                    <a:pt x="1834" y="37707"/>
                  </a:lnTo>
                  <a:cubicBezTo>
                    <a:pt x="1822" y="37707"/>
                    <a:pt x="1822" y="37695"/>
                    <a:pt x="1822" y="37683"/>
                  </a:cubicBezTo>
                  <a:close/>
                  <a:moveTo>
                    <a:pt x="27099" y="55567"/>
                  </a:moveTo>
                  <a:cubicBezTo>
                    <a:pt x="27099" y="55543"/>
                    <a:pt x="27111" y="55519"/>
                    <a:pt x="27135" y="55519"/>
                  </a:cubicBezTo>
                  <a:lnTo>
                    <a:pt x="27135" y="55519"/>
                  </a:lnTo>
                  <a:cubicBezTo>
                    <a:pt x="27159" y="55519"/>
                    <a:pt x="27183" y="55543"/>
                    <a:pt x="27183" y="55567"/>
                  </a:cubicBezTo>
                  <a:lnTo>
                    <a:pt x="27183" y="55567"/>
                  </a:lnTo>
                  <a:cubicBezTo>
                    <a:pt x="27183" y="55590"/>
                    <a:pt x="27159" y="55602"/>
                    <a:pt x="27135" y="55602"/>
                  </a:cubicBezTo>
                  <a:lnTo>
                    <a:pt x="27135" y="55602"/>
                  </a:lnTo>
                  <a:cubicBezTo>
                    <a:pt x="27123" y="55602"/>
                    <a:pt x="27123" y="55602"/>
                    <a:pt x="27111" y="55602"/>
                  </a:cubicBezTo>
                  <a:lnTo>
                    <a:pt x="27111" y="55602"/>
                  </a:lnTo>
                  <a:cubicBezTo>
                    <a:pt x="27099" y="55590"/>
                    <a:pt x="27099" y="55579"/>
                    <a:pt x="27099" y="55567"/>
                  </a:cubicBezTo>
                  <a:close/>
                  <a:moveTo>
                    <a:pt x="1036" y="35290"/>
                  </a:moveTo>
                  <a:cubicBezTo>
                    <a:pt x="1025" y="35267"/>
                    <a:pt x="1036" y="35243"/>
                    <a:pt x="1060" y="35231"/>
                  </a:cubicBezTo>
                  <a:lnTo>
                    <a:pt x="1060" y="35231"/>
                  </a:lnTo>
                  <a:cubicBezTo>
                    <a:pt x="1084" y="35231"/>
                    <a:pt x="1108" y="35243"/>
                    <a:pt x="1120" y="35267"/>
                  </a:cubicBezTo>
                  <a:lnTo>
                    <a:pt x="1120" y="35267"/>
                  </a:lnTo>
                  <a:cubicBezTo>
                    <a:pt x="1120" y="35278"/>
                    <a:pt x="1108" y="35302"/>
                    <a:pt x="1084" y="35314"/>
                  </a:cubicBezTo>
                  <a:lnTo>
                    <a:pt x="1084" y="35314"/>
                  </a:lnTo>
                  <a:cubicBezTo>
                    <a:pt x="1072" y="35314"/>
                    <a:pt x="1060" y="35314"/>
                    <a:pt x="1048" y="35314"/>
                  </a:cubicBezTo>
                  <a:lnTo>
                    <a:pt x="1048" y="35314"/>
                  </a:lnTo>
                  <a:cubicBezTo>
                    <a:pt x="1036" y="35302"/>
                    <a:pt x="1036" y="35290"/>
                    <a:pt x="1036" y="35290"/>
                  </a:cubicBezTo>
                  <a:close/>
                  <a:moveTo>
                    <a:pt x="29623" y="55519"/>
                  </a:moveTo>
                  <a:cubicBezTo>
                    <a:pt x="29623" y="55495"/>
                    <a:pt x="29635" y="55471"/>
                    <a:pt x="29659" y="55471"/>
                  </a:cubicBezTo>
                  <a:lnTo>
                    <a:pt x="29659" y="55471"/>
                  </a:lnTo>
                  <a:cubicBezTo>
                    <a:pt x="29683" y="55471"/>
                    <a:pt x="29707" y="55483"/>
                    <a:pt x="29707" y="55507"/>
                  </a:cubicBezTo>
                  <a:lnTo>
                    <a:pt x="29707" y="55507"/>
                  </a:lnTo>
                  <a:cubicBezTo>
                    <a:pt x="29707" y="55531"/>
                    <a:pt x="29695" y="55555"/>
                    <a:pt x="29671" y="55555"/>
                  </a:cubicBezTo>
                  <a:lnTo>
                    <a:pt x="29671" y="55555"/>
                  </a:lnTo>
                  <a:cubicBezTo>
                    <a:pt x="29659" y="55555"/>
                    <a:pt x="29647" y="55555"/>
                    <a:pt x="29635" y="55543"/>
                  </a:cubicBezTo>
                  <a:lnTo>
                    <a:pt x="29635" y="55543"/>
                  </a:lnTo>
                  <a:cubicBezTo>
                    <a:pt x="29623" y="55543"/>
                    <a:pt x="29623" y="55531"/>
                    <a:pt x="29623" y="55519"/>
                  </a:cubicBezTo>
                  <a:close/>
                  <a:moveTo>
                    <a:pt x="465" y="32814"/>
                  </a:moveTo>
                  <a:cubicBezTo>
                    <a:pt x="465" y="32790"/>
                    <a:pt x="477" y="32778"/>
                    <a:pt x="501" y="32766"/>
                  </a:cubicBezTo>
                  <a:lnTo>
                    <a:pt x="501" y="32766"/>
                  </a:lnTo>
                  <a:cubicBezTo>
                    <a:pt x="524" y="32766"/>
                    <a:pt x="536" y="32778"/>
                    <a:pt x="548" y="32802"/>
                  </a:cubicBezTo>
                  <a:lnTo>
                    <a:pt x="548" y="32802"/>
                  </a:lnTo>
                  <a:cubicBezTo>
                    <a:pt x="548" y="32826"/>
                    <a:pt x="536" y="32850"/>
                    <a:pt x="513" y="32850"/>
                  </a:cubicBezTo>
                  <a:lnTo>
                    <a:pt x="513" y="32850"/>
                  </a:lnTo>
                  <a:cubicBezTo>
                    <a:pt x="501" y="32861"/>
                    <a:pt x="489" y="32861"/>
                    <a:pt x="477" y="32850"/>
                  </a:cubicBezTo>
                  <a:lnTo>
                    <a:pt x="477" y="32850"/>
                  </a:lnTo>
                  <a:cubicBezTo>
                    <a:pt x="465" y="32838"/>
                    <a:pt x="465" y="32826"/>
                    <a:pt x="465" y="32814"/>
                  </a:cubicBezTo>
                  <a:close/>
                  <a:moveTo>
                    <a:pt x="32136" y="55233"/>
                  </a:moveTo>
                  <a:cubicBezTo>
                    <a:pt x="32124" y="55209"/>
                    <a:pt x="32147" y="55198"/>
                    <a:pt x="32171" y="55186"/>
                  </a:cubicBezTo>
                  <a:lnTo>
                    <a:pt x="32171" y="55186"/>
                  </a:lnTo>
                  <a:cubicBezTo>
                    <a:pt x="32195" y="55186"/>
                    <a:pt x="32207" y="55198"/>
                    <a:pt x="32219" y="55221"/>
                  </a:cubicBezTo>
                  <a:lnTo>
                    <a:pt x="32219" y="55221"/>
                  </a:lnTo>
                  <a:cubicBezTo>
                    <a:pt x="32219" y="55245"/>
                    <a:pt x="32207" y="55269"/>
                    <a:pt x="32183" y="55269"/>
                  </a:cubicBezTo>
                  <a:lnTo>
                    <a:pt x="32183" y="55269"/>
                  </a:lnTo>
                  <a:cubicBezTo>
                    <a:pt x="32171" y="55281"/>
                    <a:pt x="32159" y="55281"/>
                    <a:pt x="32147" y="55269"/>
                  </a:cubicBezTo>
                  <a:lnTo>
                    <a:pt x="32147" y="55269"/>
                  </a:lnTo>
                  <a:cubicBezTo>
                    <a:pt x="32136" y="55257"/>
                    <a:pt x="32136" y="55245"/>
                    <a:pt x="32136" y="55233"/>
                  </a:cubicBezTo>
                  <a:close/>
                  <a:moveTo>
                    <a:pt x="120" y="30314"/>
                  </a:moveTo>
                  <a:cubicBezTo>
                    <a:pt x="120" y="30290"/>
                    <a:pt x="132" y="30266"/>
                    <a:pt x="155" y="30266"/>
                  </a:cubicBezTo>
                  <a:lnTo>
                    <a:pt x="155" y="30266"/>
                  </a:lnTo>
                  <a:cubicBezTo>
                    <a:pt x="179" y="30266"/>
                    <a:pt x="203" y="30278"/>
                    <a:pt x="203" y="30302"/>
                  </a:cubicBezTo>
                  <a:lnTo>
                    <a:pt x="203" y="30302"/>
                  </a:lnTo>
                  <a:cubicBezTo>
                    <a:pt x="203" y="30325"/>
                    <a:pt x="191" y="30349"/>
                    <a:pt x="167" y="30349"/>
                  </a:cubicBezTo>
                  <a:lnTo>
                    <a:pt x="167" y="30349"/>
                  </a:lnTo>
                  <a:cubicBezTo>
                    <a:pt x="155" y="30349"/>
                    <a:pt x="143" y="30349"/>
                    <a:pt x="143" y="30337"/>
                  </a:cubicBezTo>
                  <a:lnTo>
                    <a:pt x="143" y="30337"/>
                  </a:lnTo>
                  <a:cubicBezTo>
                    <a:pt x="132" y="30337"/>
                    <a:pt x="120" y="30325"/>
                    <a:pt x="120" y="30314"/>
                  </a:cubicBezTo>
                  <a:close/>
                  <a:moveTo>
                    <a:pt x="34612" y="54733"/>
                  </a:moveTo>
                  <a:cubicBezTo>
                    <a:pt x="34600" y="54709"/>
                    <a:pt x="34612" y="54686"/>
                    <a:pt x="34636" y="54686"/>
                  </a:cubicBezTo>
                  <a:lnTo>
                    <a:pt x="34636" y="54686"/>
                  </a:lnTo>
                  <a:cubicBezTo>
                    <a:pt x="34660" y="54674"/>
                    <a:pt x="34683" y="54686"/>
                    <a:pt x="34695" y="54709"/>
                  </a:cubicBezTo>
                  <a:lnTo>
                    <a:pt x="34695" y="54709"/>
                  </a:lnTo>
                  <a:cubicBezTo>
                    <a:pt x="34695" y="54733"/>
                    <a:pt x="34683" y="54757"/>
                    <a:pt x="34660" y="54757"/>
                  </a:cubicBezTo>
                  <a:lnTo>
                    <a:pt x="34660" y="54757"/>
                  </a:lnTo>
                  <a:cubicBezTo>
                    <a:pt x="34648" y="54769"/>
                    <a:pt x="34636" y="54769"/>
                    <a:pt x="34624" y="54757"/>
                  </a:cubicBezTo>
                  <a:lnTo>
                    <a:pt x="34624" y="54757"/>
                  </a:lnTo>
                  <a:cubicBezTo>
                    <a:pt x="34612" y="54757"/>
                    <a:pt x="34612" y="54745"/>
                    <a:pt x="34612" y="54733"/>
                  </a:cubicBezTo>
                  <a:close/>
                  <a:moveTo>
                    <a:pt x="12" y="27777"/>
                  </a:moveTo>
                  <a:cubicBezTo>
                    <a:pt x="12" y="27754"/>
                    <a:pt x="24" y="27742"/>
                    <a:pt x="48" y="27742"/>
                  </a:cubicBezTo>
                  <a:lnTo>
                    <a:pt x="48" y="27742"/>
                  </a:lnTo>
                  <a:cubicBezTo>
                    <a:pt x="72" y="27742"/>
                    <a:pt x="96" y="27754"/>
                    <a:pt x="96" y="27777"/>
                  </a:cubicBezTo>
                  <a:lnTo>
                    <a:pt x="96" y="27777"/>
                  </a:lnTo>
                  <a:cubicBezTo>
                    <a:pt x="96" y="27801"/>
                    <a:pt x="72" y="27825"/>
                    <a:pt x="48" y="27825"/>
                  </a:cubicBezTo>
                  <a:lnTo>
                    <a:pt x="48" y="27825"/>
                  </a:lnTo>
                  <a:cubicBezTo>
                    <a:pt x="36" y="27825"/>
                    <a:pt x="36" y="27825"/>
                    <a:pt x="24" y="27825"/>
                  </a:cubicBezTo>
                  <a:lnTo>
                    <a:pt x="24" y="27825"/>
                  </a:lnTo>
                  <a:cubicBezTo>
                    <a:pt x="12" y="27813"/>
                    <a:pt x="1" y="27801"/>
                    <a:pt x="12" y="27777"/>
                  </a:cubicBezTo>
                  <a:close/>
                  <a:moveTo>
                    <a:pt x="37029" y="54007"/>
                  </a:moveTo>
                  <a:cubicBezTo>
                    <a:pt x="37017" y="53983"/>
                    <a:pt x="37029" y="53959"/>
                    <a:pt x="37053" y="53947"/>
                  </a:cubicBezTo>
                  <a:lnTo>
                    <a:pt x="37053" y="53947"/>
                  </a:lnTo>
                  <a:cubicBezTo>
                    <a:pt x="37077" y="53947"/>
                    <a:pt x="37100" y="53959"/>
                    <a:pt x="37112" y="53971"/>
                  </a:cubicBezTo>
                  <a:lnTo>
                    <a:pt x="37112" y="53971"/>
                  </a:lnTo>
                  <a:cubicBezTo>
                    <a:pt x="37112" y="53995"/>
                    <a:pt x="37100" y="54019"/>
                    <a:pt x="37077" y="54031"/>
                  </a:cubicBezTo>
                  <a:lnTo>
                    <a:pt x="37077" y="54031"/>
                  </a:lnTo>
                  <a:cubicBezTo>
                    <a:pt x="37065" y="54031"/>
                    <a:pt x="37053" y="54031"/>
                    <a:pt x="37041" y="54031"/>
                  </a:cubicBezTo>
                  <a:lnTo>
                    <a:pt x="37041" y="54031"/>
                  </a:lnTo>
                  <a:cubicBezTo>
                    <a:pt x="37029" y="54019"/>
                    <a:pt x="37029" y="54007"/>
                    <a:pt x="37029" y="54007"/>
                  </a:cubicBezTo>
                  <a:close/>
                  <a:moveTo>
                    <a:pt x="120" y="25253"/>
                  </a:moveTo>
                  <a:lnTo>
                    <a:pt x="120" y="25253"/>
                  </a:lnTo>
                  <a:cubicBezTo>
                    <a:pt x="120" y="25230"/>
                    <a:pt x="143" y="25218"/>
                    <a:pt x="167" y="25218"/>
                  </a:cubicBezTo>
                  <a:lnTo>
                    <a:pt x="167" y="25218"/>
                  </a:lnTo>
                  <a:cubicBezTo>
                    <a:pt x="191" y="25218"/>
                    <a:pt x="203" y="25241"/>
                    <a:pt x="203" y="25265"/>
                  </a:cubicBezTo>
                  <a:lnTo>
                    <a:pt x="203" y="25265"/>
                  </a:lnTo>
                  <a:cubicBezTo>
                    <a:pt x="203" y="25289"/>
                    <a:pt x="179" y="25301"/>
                    <a:pt x="155" y="25301"/>
                  </a:cubicBezTo>
                  <a:lnTo>
                    <a:pt x="155" y="25301"/>
                  </a:lnTo>
                  <a:cubicBezTo>
                    <a:pt x="155" y="25301"/>
                    <a:pt x="143" y="25301"/>
                    <a:pt x="143" y="25301"/>
                  </a:cubicBezTo>
                  <a:lnTo>
                    <a:pt x="143" y="25301"/>
                  </a:lnTo>
                  <a:cubicBezTo>
                    <a:pt x="120" y="25289"/>
                    <a:pt x="120" y="25265"/>
                    <a:pt x="120" y="25253"/>
                  </a:cubicBezTo>
                  <a:close/>
                  <a:moveTo>
                    <a:pt x="39375" y="53066"/>
                  </a:moveTo>
                  <a:cubicBezTo>
                    <a:pt x="39363" y="53042"/>
                    <a:pt x="39375" y="53019"/>
                    <a:pt x="39398" y="53007"/>
                  </a:cubicBezTo>
                  <a:lnTo>
                    <a:pt x="39398" y="53007"/>
                  </a:lnTo>
                  <a:cubicBezTo>
                    <a:pt x="39410" y="52995"/>
                    <a:pt x="39434" y="53007"/>
                    <a:pt x="39446" y="53031"/>
                  </a:cubicBezTo>
                  <a:lnTo>
                    <a:pt x="39446" y="53031"/>
                  </a:lnTo>
                  <a:cubicBezTo>
                    <a:pt x="39458" y="53042"/>
                    <a:pt x="39446" y="53066"/>
                    <a:pt x="39422" y="53078"/>
                  </a:cubicBezTo>
                  <a:lnTo>
                    <a:pt x="39422" y="53078"/>
                  </a:lnTo>
                  <a:cubicBezTo>
                    <a:pt x="39410" y="53090"/>
                    <a:pt x="39398" y="53090"/>
                    <a:pt x="39386" y="53078"/>
                  </a:cubicBezTo>
                  <a:lnTo>
                    <a:pt x="39386" y="53078"/>
                  </a:lnTo>
                  <a:cubicBezTo>
                    <a:pt x="39375" y="53078"/>
                    <a:pt x="39375" y="53066"/>
                    <a:pt x="39375" y="53066"/>
                  </a:cubicBezTo>
                  <a:close/>
                  <a:moveTo>
                    <a:pt x="465" y="22753"/>
                  </a:moveTo>
                  <a:cubicBezTo>
                    <a:pt x="477" y="22729"/>
                    <a:pt x="489" y="22705"/>
                    <a:pt x="513" y="22717"/>
                  </a:cubicBezTo>
                  <a:lnTo>
                    <a:pt x="513" y="22717"/>
                  </a:lnTo>
                  <a:cubicBezTo>
                    <a:pt x="536" y="22717"/>
                    <a:pt x="560" y="22741"/>
                    <a:pt x="548" y="22765"/>
                  </a:cubicBezTo>
                  <a:lnTo>
                    <a:pt x="548" y="22765"/>
                  </a:lnTo>
                  <a:cubicBezTo>
                    <a:pt x="548" y="22789"/>
                    <a:pt x="524" y="22801"/>
                    <a:pt x="501" y="22801"/>
                  </a:cubicBezTo>
                  <a:lnTo>
                    <a:pt x="501" y="22801"/>
                  </a:lnTo>
                  <a:cubicBezTo>
                    <a:pt x="501" y="22789"/>
                    <a:pt x="489" y="22789"/>
                    <a:pt x="489" y="22789"/>
                  </a:cubicBezTo>
                  <a:lnTo>
                    <a:pt x="489" y="22789"/>
                  </a:lnTo>
                  <a:cubicBezTo>
                    <a:pt x="477" y="22777"/>
                    <a:pt x="465" y="22765"/>
                    <a:pt x="465" y="22753"/>
                  </a:cubicBezTo>
                  <a:close/>
                  <a:moveTo>
                    <a:pt x="41625" y="51911"/>
                  </a:moveTo>
                  <a:cubicBezTo>
                    <a:pt x="41613" y="51888"/>
                    <a:pt x="41613" y="51864"/>
                    <a:pt x="41637" y="51852"/>
                  </a:cubicBezTo>
                  <a:lnTo>
                    <a:pt x="41637" y="51852"/>
                  </a:lnTo>
                  <a:cubicBezTo>
                    <a:pt x="41661" y="51840"/>
                    <a:pt x="41684" y="51840"/>
                    <a:pt x="41696" y="51864"/>
                  </a:cubicBezTo>
                  <a:lnTo>
                    <a:pt x="41696" y="51864"/>
                  </a:lnTo>
                  <a:cubicBezTo>
                    <a:pt x="41708" y="51888"/>
                    <a:pt x="41696" y="51911"/>
                    <a:pt x="41672" y="51923"/>
                  </a:cubicBezTo>
                  <a:lnTo>
                    <a:pt x="41672" y="51923"/>
                  </a:lnTo>
                  <a:cubicBezTo>
                    <a:pt x="41661" y="51935"/>
                    <a:pt x="41649" y="51935"/>
                    <a:pt x="41637" y="51923"/>
                  </a:cubicBezTo>
                  <a:lnTo>
                    <a:pt x="41637" y="51923"/>
                  </a:lnTo>
                  <a:cubicBezTo>
                    <a:pt x="41625" y="51923"/>
                    <a:pt x="41625" y="51911"/>
                    <a:pt x="41625" y="51911"/>
                  </a:cubicBezTo>
                  <a:close/>
                  <a:moveTo>
                    <a:pt x="1036" y="20288"/>
                  </a:moveTo>
                  <a:cubicBezTo>
                    <a:pt x="1048" y="20265"/>
                    <a:pt x="1072" y="20253"/>
                    <a:pt x="1084" y="20265"/>
                  </a:cubicBezTo>
                  <a:lnTo>
                    <a:pt x="1084" y="20265"/>
                  </a:lnTo>
                  <a:cubicBezTo>
                    <a:pt x="1108" y="20265"/>
                    <a:pt x="1120" y="20288"/>
                    <a:pt x="1120" y="20312"/>
                  </a:cubicBezTo>
                  <a:lnTo>
                    <a:pt x="1120" y="20312"/>
                  </a:lnTo>
                  <a:cubicBezTo>
                    <a:pt x="1108" y="20336"/>
                    <a:pt x="1084" y="20348"/>
                    <a:pt x="1072" y="20336"/>
                  </a:cubicBezTo>
                  <a:lnTo>
                    <a:pt x="1072" y="20336"/>
                  </a:lnTo>
                  <a:lnTo>
                    <a:pt x="1048" y="20336"/>
                  </a:lnTo>
                  <a:lnTo>
                    <a:pt x="1048" y="20336"/>
                  </a:lnTo>
                  <a:cubicBezTo>
                    <a:pt x="1036" y="20324"/>
                    <a:pt x="1025" y="20312"/>
                    <a:pt x="1036" y="20288"/>
                  </a:cubicBezTo>
                  <a:close/>
                  <a:moveTo>
                    <a:pt x="43756" y="50566"/>
                  </a:moveTo>
                  <a:cubicBezTo>
                    <a:pt x="43732" y="50542"/>
                    <a:pt x="43744" y="50518"/>
                    <a:pt x="43756" y="50506"/>
                  </a:cubicBezTo>
                  <a:lnTo>
                    <a:pt x="43756" y="50506"/>
                  </a:lnTo>
                  <a:cubicBezTo>
                    <a:pt x="43780" y="50495"/>
                    <a:pt x="43804" y="50495"/>
                    <a:pt x="43816" y="50518"/>
                  </a:cubicBezTo>
                  <a:lnTo>
                    <a:pt x="43816" y="50518"/>
                  </a:lnTo>
                  <a:cubicBezTo>
                    <a:pt x="43827" y="50530"/>
                    <a:pt x="43827" y="50554"/>
                    <a:pt x="43804" y="50566"/>
                  </a:cubicBezTo>
                  <a:lnTo>
                    <a:pt x="43804" y="50566"/>
                  </a:lnTo>
                  <a:cubicBezTo>
                    <a:pt x="43792" y="50578"/>
                    <a:pt x="43768" y="50578"/>
                    <a:pt x="43756" y="50566"/>
                  </a:cubicBezTo>
                  <a:lnTo>
                    <a:pt x="43756" y="50566"/>
                  </a:lnTo>
                  <a:cubicBezTo>
                    <a:pt x="43756" y="50566"/>
                    <a:pt x="43756" y="50554"/>
                    <a:pt x="43756" y="50554"/>
                  </a:cubicBezTo>
                  <a:close/>
                  <a:moveTo>
                    <a:pt x="1834" y="17883"/>
                  </a:moveTo>
                  <a:cubicBezTo>
                    <a:pt x="1846" y="17860"/>
                    <a:pt x="1870" y="17848"/>
                    <a:pt x="1894" y="17860"/>
                  </a:cubicBezTo>
                  <a:lnTo>
                    <a:pt x="1894" y="17860"/>
                  </a:lnTo>
                  <a:cubicBezTo>
                    <a:pt x="1917" y="17860"/>
                    <a:pt x="1917" y="17883"/>
                    <a:pt x="1917" y="17907"/>
                  </a:cubicBezTo>
                  <a:lnTo>
                    <a:pt x="1917" y="17907"/>
                  </a:lnTo>
                  <a:cubicBezTo>
                    <a:pt x="1906" y="17931"/>
                    <a:pt x="1882" y="17943"/>
                    <a:pt x="1858" y="17931"/>
                  </a:cubicBezTo>
                  <a:lnTo>
                    <a:pt x="1858" y="17931"/>
                  </a:lnTo>
                  <a:lnTo>
                    <a:pt x="1846" y="17931"/>
                  </a:lnTo>
                  <a:lnTo>
                    <a:pt x="1846" y="17931"/>
                  </a:lnTo>
                  <a:cubicBezTo>
                    <a:pt x="1834" y="17919"/>
                    <a:pt x="1822" y="17895"/>
                    <a:pt x="1834" y="17883"/>
                  </a:cubicBezTo>
                  <a:close/>
                  <a:moveTo>
                    <a:pt x="45756" y="49018"/>
                  </a:moveTo>
                  <a:cubicBezTo>
                    <a:pt x="45732" y="48994"/>
                    <a:pt x="45732" y="48971"/>
                    <a:pt x="45756" y="48959"/>
                  </a:cubicBezTo>
                  <a:lnTo>
                    <a:pt x="45756" y="48959"/>
                  </a:lnTo>
                  <a:cubicBezTo>
                    <a:pt x="45768" y="48935"/>
                    <a:pt x="45792" y="48935"/>
                    <a:pt x="45816" y="48959"/>
                  </a:cubicBezTo>
                  <a:lnTo>
                    <a:pt x="45816" y="48959"/>
                  </a:lnTo>
                  <a:cubicBezTo>
                    <a:pt x="45828" y="48971"/>
                    <a:pt x="45828" y="48994"/>
                    <a:pt x="45816" y="49018"/>
                  </a:cubicBezTo>
                  <a:lnTo>
                    <a:pt x="45816" y="49018"/>
                  </a:lnTo>
                  <a:cubicBezTo>
                    <a:pt x="45792" y="49030"/>
                    <a:pt x="45768" y="49030"/>
                    <a:pt x="45756" y="49018"/>
                  </a:cubicBezTo>
                  <a:lnTo>
                    <a:pt x="45756" y="49018"/>
                  </a:lnTo>
                  <a:close/>
                  <a:moveTo>
                    <a:pt x="2846" y="15562"/>
                  </a:moveTo>
                  <a:cubicBezTo>
                    <a:pt x="2858" y="15538"/>
                    <a:pt x="2882" y="15526"/>
                    <a:pt x="2906" y="15538"/>
                  </a:cubicBezTo>
                  <a:lnTo>
                    <a:pt x="2906" y="15538"/>
                  </a:lnTo>
                  <a:cubicBezTo>
                    <a:pt x="2930" y="15550"/>
                    <a:pt x="2930" y="15574"/>
                    <a:pt x="2930" y="15597"/>
                  </a:cubicBezTo>
                  <a:lnTo>
                    <a:pt x="2930" y="15597"/>
                  </a:lnTo>
                  <a:cubicBezTo>
                    <a:pt x="2918" y="15621"/>
                    <a:pt x="2894" y="15621"/>
                    <a:pt x="2870" y="15621"/>
                  </a:cubicBezTo>
                  <a:lnTo>
                    <a:pt x="2870" y="15621"/>
                  </a:lnTo>
                  <a:lnTo>
                    <a:pt x="2858" y="15621"/>
                  </a:lnTo>
                  <a:lnTo>
                    <a:pt x="2858" y="15621"/>
                  </a:lnTo>
                  <a:cubicBezTo>
                    <a:pt x="2846" y="15597"/>
                    <a:pt x="2834" y="15574"/>
                    <a:pt x="2846" y="15562"/>
                  </a:cubicBezTo>
                  <a:close/>
                  <a:moveTo>
                    <a:pt x="47602" y="47292"/>
                  </a:moveTo>
                  <a:cubicBezTo>
                    <a:pt x="47590" y="47268"/>
                    <a:pt x="47590" y="47244"/>
                    <a:pt x="47602" y="47232"/>
                  </a:cubicBezTo>
                  <a:lnTo>
                    <a:pt x="47602" y="47232"/>
                  </a:lnTo>
                  <a:cubicBezTo>
                    <a:pt x="47614" y="47208"/>
                    <a:pt x="47649" y="47208"/>
                    <a:pt x="47661" y="47232"/>
                  </a:cubicBezTo>
                  <a:lnTo>
                    <a:pt x="47661" y="47232"/>
                  </a:lnTo>
                  <a:cubicBezTo>
                    <a:pt x="47673" y="47244"/>
                    <a:pt x="47673" y="47268"/>
                    <a:pt x="47661" y="47292"/>
                  </a:cubicBezTo>
                  <a:lnTo>
                    <a:pt x="47661" y="47292"/>
                  </a:lnTo>
                  <a:cubicBezTo>
                    <a:pt x="47649" y="47304"/>
                    <a:pt x="47626" y="47304"/>
                    <a:pt x="47602" y="47292"/>
                  </a:cubicBezTo>
                  <a:lnTo>
                    <a:pt x="47602" y="47292"/>
                  </a:lnTo>
                  <a:cubicBezTo>
                    <a:pt x="47602" y="47292"/>
                    <a:pt x="47602" y="47292"/>
                    <a:pt x="47602" y="47292"/>
                  </a:cubicBezTo>
                  <a:close/>
                  <a:moveTo>
                    <a:pt x="4073" y="13347"/>
                  </a:moveTo>
                  <a:cubicBezTo>
                    <a:pt x="4084" y="13323"/>
                    <a:pt x="4108" y="13323"/>
                    <a:pt x="4132" y="13335"/>
                  </a:cubicBezTo>
                  <a:lnTo>
                    <a:pt x="4132" y="13335"/>
                  </a:lnTo>
                  <a:cubicBezTo>
                    <a:pt x="4144" y="13347"/>
                    <a:pt x="4156" y="13371"/>
                    <a:pt x="4144" y="13383"/>
                  </a:cubicBezTo>
                  <a:lnTo>
                    <a:pt x="4144" y="13383"/>
                  </a:lnTo>
                  <a:cubicBezTo>
                    <a:pt x="4132" y="13407"/>
                    <a:pt x="4096" y="13407"/>
                    <a:pt x="4084" y="13407"/>
                  </a:cubicBezTo>
                  <a:lnTo>
                    <a:pt x="4084" y="13407"/>
                  </a:lnTo>
                  <a:lnTo>
                    <a:pt x="4084" y="13407"/>
                  </a:lnTo>
                  <a:lnTo>
                    <a:pt x="4084" y="13407"/>
                  </a:lnTo>
                  <a:cubicBezTo>
                    <a:pt x="4061" y="13383"/>
                    <a:pt x="4061" y="13359"/>
                    <a:pt x="4073" y="13347"/>
                  </a:cubicBezTo>
                  <a:close/>
                  <a:moveTo>
                    <a:pt x="49292" y="45411"/>
                  </a:moveTo>
                  <a:cubicBezTo>
                    <a:pt x="49269" y="45387"/>
                    <a:pt x="49269" y="45363"/>
                    <a:pt x="49292" y="45351"/>
                  </a:cubicBezTo>
                  <a:lnTo>
                    <a:pt x="49292" y="45351"/>
                  </a:lnTo>
                  <a:cubicBezTo>
                    <a:pt x="49304" y="45327"/>
                    <a:pt x="49328" y="45327"/>
                    <a:pt x="49352" y="45351"/>
                  </a:cubicBezTo>
                  <a:lnTo>
                    <a:pt x="49352" y="45351"/>
                  </a:lnTo>
                  <a:cubicBezTo>
                    <a:pt x="49364" y="45363"/>
                    <a:pt x="49364" y="45387"/>
                    <a:pt x="49352" y="45411"/>
                  </a:cubicBezTo>
                  <a:lnTo>
                    <a:pt x="49352" y="45411"/>
                  </a:lnTo>
                  <a:cubicBezTo>
                    <a:pt x="49340" y="45423"/>
                    <a:pt x="49316" y="45423"/>
                    <a:pt x="49292" y="45411"/>
                  </a:cubicBezTo>
                  <a:lnTo>
                    <a:pt x="49292" y="45411"/>
                  </a:lnTo>
                  <a:close/>
                  <a:moveTo>
                    <a:pt x="5489" y="11252"/>
                  </a:moveTo>
                  <a:cubicBezTo>
                    <a:pt x="5489" y="11240"/>
                    <a:pt x="5501" y="11228"/>
                    <a:pt x="5513" y="11228"/>
                  </a:cubicBezTo>
                  <a:lnTo>
                    <a:pt x="5513" y="11228"/>
                  </a:lnTo>
                  <a:cubicBezTo>
                    <a:pt x="5513" y="11216"/>
                    <a:pt x="5513" y="11204"/>
                    <a:pt x="5525" y="11192"/>
                  </a:cubicBezTo>
                  <a:lnTo>
                    <a:pt x="5525" y="11192"/>
                  </a:lnTo>
                  <a:cubicBezTo>
                    <a:pt x="5537" y="11180"/>
                    <a:pt x="5561" y="11168"/>
                    <a:pt x="5585" y="11192"/>
                  </a:cubicBezTo>
                  <a:lnTo>
                    <a:pt x="5585" y="11192"/>
                  </a:lnTo>
                  <a:cubicBezTo>
                    <a:pt x="5597" y="11204"/>
                    <a:pt x="5597" y="11228"/>
                    <a:pt x="5585" y="11240"/>
                  </a:cubicBezTo>
                  <a:lnTo>
                    <a:pt x="5585" y="11240"/>
                  </a:lnTo>
                  <a:cubicBezTo>
                    <a:pt x="5585" y="11252"/>
                    <a:pt x="5573" y="11264"/>
                    <a:pt x="5561" y="11264"/>
                  </a:cubicBezTo>
                  <a:lnTo>
                    <a:pt x="5561" y="11264"/>
                  </a:lnTo>
                  <a:cubicBezTo>
                    <a:pt x="5561" y="11275"/>
                    <a:pt x="5561" y="11287"/>
                    <a:pt x="5549" y="11299"/>
                  </a:cubicBezTo>
                  <a:lnTo>
                    <a:pt x="5549" y="11299"/>
                  </a:lnTo>
                  <a:cubicBezTo>
                    <a:pt x="5537" y="11311"/>
                    <a:pt x="5513" y="11323"/>
                    <a:pt x="5489" y="11311"/>
                  </a:cubicBezTo>
                  <a:lnTo>
                    <a:pt x="5489" y="11311"/>
                  </a:lnTo>
                  <a:cubicBezTo>
                    <a:pt x="5477" y="11287"/>
                    <a:pt x="5466" y="11264"/>
                    <a:pt x="5489" y="11252"/>
                  </a:cubicBezTo>
                  <a:close/>
                  <a:moveTo>
                    <a:pt x="50793" y="43327"/>
                  </a:moveTo>
                  <a:lnTo>
                    <a:pt x="50793" y="43327"/>
                  </a:lnTo>
                  <a:cubicBezTo>
                    <a:pt x="50805" y="43303"/>
                    <a:pt x="50828" y="43303"/>
                    <a:pt x="50840" y="43315"/>
                  </a:cubicBezTo>
                  <a:lnTo>
                    <a:pt x="50840" y="43315"/>
                  </a:lnTo>
                  <a:cubicBezTo>
                    <a:pt x="50864" y="43327"/>
                    <a:pt x="50876" y="43351"/>
                    <a:pt x="50864" y="43375"/>
                  </a:cubicBezTo>
                  <a:lnTo>
                    <a:pt x="50864" y="43375"/>
                  </a:lnTo>
                  <a:cubicBezTo>
                    <a:pt x="50840" y="43387"/>
                    <a:pt x="50816" y="43398"/>
                    <a:pt x="50805" y="43387"/>
                  </a:cubicBezTo>
                  <a:lnTo>
                    <a:pt x="50805" y="43387"/>
                  </a:lnTo>
                  <a:cubicBezTo>
                    <a:pt x="50781" y="43375"/>
                    <a:pt x="50781" y="43339"/>
                    <a:pt x="50793" y="43327"/>
                  </a:cubicBezTo>
                  <a:close/>
                  <a:moveTo>
                    <a:pt x="7121" y="9299"/>
                  </a:moveTo>
                  <a:cubicBezTo>
                    <a:pt x="7109" y="9275"/>
                    <a:pt x="7109" y="9251"/>
                    <a:pt x="7121" y="9239"/>
                  </a:cubicBezTo>
                  <a:lnTo>
                    <a:pt x="7121" y="9239"/>
                  </a:lnTo>
                  <a:cubicBezTo>
                    <a:pt x="7144" y="9216"/>
                    <a:pt x="7168" y="9216"/>
                    <a:pt x="7180" y="9239"/>
                  </a:cubicBezTo>
                  <a:lnTo>
                    <a:pt x="7180" y="9239"/>
                  </a:lnTo>
                  <a:cubicBezTo>
                    <a:pt x="7204" y="9251"/>
                    <a:pt x="7204" y="9275"/>
                    <a:pt x="7180" y="9299"/>
                  </a:cubicBezTo>
                  <a:lnTo>
                    <a:pt x="7180" y="9299"/>
                  </a:lnTo>
                  <a:cubicBezTo>
                    <a:pt x="7168" y="9311"/>
                    <a:pt x="7144" y="9311"/>
                    <a:pt x="7132" y="9299"/>
                  </a:cubicBezTo>
                  <a:lnTo>
                    <a:pt x="7132" y="9299"/>
                  </a:lnTo>
                  <a:close/>
                  <a:moveTo>
                    <a:pt x="52102" y="41172"/>
                  </a:moveTo>
                  <a:lnTo>
                    <a:pt x="52102" y="41172"/>
                  </a:lnTo>
                  <a:cubicBezTo>
                    <a:pt x="52114" y="41148"/>
                    <a:pt x="52138" y="41148"/>
                    <a:pt x="52162" y="41160"/>
                  </a:cubicBezTo>
                  <a:lnTo>
                    <a:pt x="52162" y="41160"/>
                  </a:lnTo>
                  <a:cubicBezTo>
                    <a:pt x="52186" y="41172"/>
                    <a:pt x="52186" y="41196"/>
                    <a:pt x="52174" y="41208"/>
                  </a:cubicBezTo>
                  <a:lnTo>
                    <a:pt x="52174" y="41208"/>
                  </a:lnTo>
                  <a:cubicBezTo>
                    <a:pt x="52162" y="41232"/>
                    <a:pt x="52138" y="41243"/>
                    <a:pt x="52126" y="41232"/>
                  </a:cubicBezTo>
                  <a:lnTo>
                    <a:pt x="52126" y="41232"/>
                  </a:lnTo>
                  <a:lnTo>
                    <a:pt x="52126" y="41232"/>
                  </a:lnTo>
                  <a:lnTo>
                    <a:pt x="52126" y="41232"/>
                  </a:lnTo>
                  <a:cubicBezTo>
                    <a:pt x="52102" y="41220"/>
                    <a:pt x="52090" y="41196"/>
                    <a:pt x="52102" y="41172"/>
                  </a:cubicBezTo>
                  <a:close/>
                  <a:moveTo>
                    <a:pt x="8895" y="7489"/>
                  </a:moveTo>
                  <a:cubicBezTo>
                    <a:pt x="8871" y="7477"/>
                    <a:pt x="8871" y="7442"/>
                    <a:pt x="8895" y="7430"/>
                  </a:cubicBezTo>
                  <a:lnTo>
                    <a:pt x="8895" y="7430"/>
                  </a:lnTo>
                  <a:cubicBezTo>
                    <a:pt x="8906" y="7418"/>
                    <a:pt x="8930" y="7418"/>
                    <a:pt x="8954" y="7430"/>
                  </a:cubicBezTo>
                  <a:lnTo>
                    <a:pt x="8954" y="7430"/>
                  </a:lnTo>
                  <a:cubicBezTo>
                    <a:pt x="8966" y="7442"/>
                    <a:pt x="8966" y="7477"/>
                    <a:pt x="8954" y="7489"/>
                  </a:cubicBezTo>
                  <a:lnTo>
                    <a:pt x="8954" y="7489"/>
                  </a:lnTo>
                  <a:cubicBezTo>
                    <a:pt x="8930" y="7501"/>
                    <a:pt x="8918" y="7501"/>
                    <a:pt x="8895" y="7489"/>
                  </a:cubicBezTo>
                  <a:lnTo>
                    <a:pt x="8895" y="7489"/>
                  </a:lnTo>
                  <a:close/>
                  <a:moveTo>
                    <a:pt x="53222" y="38910"/>
                  </a:moveTo>
                  <a:cubicBezTo>
                    <a:pt x="53233" y="38898"/>
                    <a:pt x="53257" y="38886"/>
                    <a:pt x="53281" y="38898"/>
                  </a:cubicBezTo>
                  <a:lnTo>
                    <a:pt x="53281" y="38898"/>
                  </a:lnTo>
                  <a:cubicBezTo>
                    <a:pt x="53293" y="38898"/>
                    <a:pt x="53305" y="38922"/>
                    <a:pt x="53293" y="38946"/>
                  </a:cubicBezTo>
                  <a:lnTo>
                    <a:pt x="53293" y="38946"/>
                  </a:lnTo>
                  <a:cubicBezTo>
                    <a:pt x="53281" y="38969"/>
                    <a:pt x="53257" y="38981"/>
                    <a:pt x="53245" y="38969"/>
                  </a:cubicBezTo>
                  <a:lnTo>
                    <a:pt x="53245" y="38969"/>
                  </a:lnTo>
                  <a:lnTo>
                    <a:pt x="53245" y="38969"/>
                  </a:lnTo>
                  <a:lnTo>
                    <a:pt x="53245" y="38969"/>
                  </a:lnTo>
                  <a:cubicBezTo>
                    <a:pt x="53222" y="38957"/>
                    <a:pt x="53210" y="38934"/>
                    <a:pt x="53222" y="38910"/>
                  </a:cubicBezTo>
                  <a:close/>
                  <a:moveTo>
                    <a:pt x="10811" y="5858"/>
                  </a:moveTo>
                  <a:cubicBezTo>
                    <a:pt x="10800" y="5834"/>
                    <a:pt x="10811" y="5810"/>
                    <a:pt x="10823" y="5799"/>
                  </a:cubicBezTo>
                  <a:lnTo>
                    <a:pt x="10823" y="5799"/>
                  </a:lnTo>
                  <a:cubicBezTo>
                    <a:pt x="10847" y="5775"/>
                    <a:pt x="10871" y="5787"/>
                    <a:pt x="10883" y="5799"/>
                  </a:cubicBezTo>
                  <a:lnTo>
                    <a:pt x="10883" y="5799"/>
                  </a:lnTo>
                  <a:cubicBezTo>
                    <a:pt x="10895" y="5822"/>
                    <a:pt x="10895" y="5846"/>
                    <a:pt x="10871" y="5858"/>
                  </a:cubicBezTo>
                  <a:lnTo>
                    <a:pt x="10871" y="5858"/>
                  </a:lnTo>
                  <a:cubicBezTo>
                    <a:pt x="10859" y="5870"/>
                    <a:pt x="10835" y="5870"/>
                    <a:pt x="10823" y="5858"/>
                  </a:cubicBezTo>
                  <a:lnTo>
                    <a:pt x="10823" y="5858"/>
                  </a:lnTo>
                  <a:close/>
                  <a:moveTo>
                    <a:pt x="54126" y="36564"/>
                  </a:moveTo>
                  <a:lnTo>
                    <a:pt x="54126" y="36564"/>
                  </a:lnTo>
                  <a:cubicBezTo>
                    <a:pt x="54126" y="36540"/>
                    <a:pt x="54150" y="36529"/>
                    <a:pt x="54174" y="36529"/>
                  </a:cubicBezTo>
                  <a:lnTo>
                    <a:pt x="54174" y="36529"/>
                  </a:lnTo>
                  <a:cubicBezTo>
                    <a:pt x="54198" y="36540"/>
                    <a:pt x="54210" y="36564"/>
                    <a:pt x="54210" y="36588"/>
                  </a:cubicBezTo>
                  <a:lnTo>
                    <a:pt x="54210" y="36588"/>
                  </a:lnTo>
                  <a:cubicBezTo>
                    <a:pt x="54198" y="36612"/>
                    <a:pt x="54174" y="36624"/>
                    <a:pt x="54150" y="36612"/>
                  </a:cubicBezTo>
                  <a:lnTo>
                    <a:pt x="54150" y="36612"/>
                  </a:lnTo>
                  <a:lnTo>
                    <a:pt x="54138" y="36612"/>
                  </a:lnTo>
                  <a:lnTo>
                    <a:pt x="54138" y="36612"/>
                  </a:lnTo>
                  <a:cubicBezTo>
                    <a:pt x="54114" y="36600"/>
                    <a:pt x="54114" y="36576"/>
                    <a:pt x="54126" y="36564"/>
                  </a:cubicBezTo>
                  <a:close/>
                  <a:moveTo>
                    <a:pt x="12883" y="4394"/>
                  </a:moveTo>
                  <a:cubicBezTo>
                    <a:pt x="12871" y="4382"/>
                    <a:pt x="12871" y="4358"/>
                    <a:pt x="12895" y="4346"/>
                  </a:cubicBezTo>
                  <a:lnTo>
                    <a:pt x="12895" y="4346"/>
                  </a:lnTo>
                  <a:cubicBezTo>
                    <a:pt x="12919" y="4322"/>
                    <a:pt x="12943" y="4334"/>
                    <a:pt x="12955" y="4358"/>
                  </a:cubicBezTo>
                  <a:lnTo>
                    <a:pt x="12955" y="4358"/>
                  </a:lnTo>
                  <a:cubicBezTo>
                    <a:pt x="12966" y="4370"/>
                    <a:pt x="12955" y="4394"/>
                    <a:pt x="12943" y="4406"/>
                  </a:cubicBezTo>
                  <a:lnTo>
                    <a:pt x="12943" y="4406"/>
                  </a:lnTo>
                  <a:cubicBezTo>
                    <a:pt x="12931" y="4417"/>
                    <a:pt x="12907" y="4417"/>
                    <a:pt x="12895" y="4406"/>
                  </a:cubicBezTo>
                  <a:lnTo>
                    <a:pt x="12895" y="4406"/>
                  </a:lnTo>
                  <a:cubicBezTo>
                    <a:pt x="12883" y="4406"/>
                    <a:pt x="12883" y="4406"/>
                    <a:pt x="12883" y="4394"/>
                  </a:cubicBezTo>
                  <a:close/>
                  <a:moveTo>
                    <a:pt x="54817" y="34135"/>
                  </a:moveTo>
                  <a:lnTo>
                    <a:pt x="54817" y="34135"/>
                  </a:lnTo>
                  <a:cubicBezTo>
                    <a:pt x="54817" y="34112"/>
                    <a:pt x="54841" y="34088"/>
                    <a:pt x="54865" y="34100"/>
                  </a:cubicBezTo>
                  <a:lnTo>
                    <a:pt x="54865" y="34100"/>
                  </a:lnTo>
                  <a:cubicBezTo>
                    <a:pt x="54888" y="34100"/>
                    <a:pt x="54900" y="34124"/>
                    <a:pt x="54900" y="34147"/>
                  </a:cubicBezTo>
                  <a:lnTo>
                    <a:pt x="54900" y="34147"/>
                  </a:lnTo>
                  <a:cubicBezTo>
                    <a:pt x="54888" y="34171"/>
                    <a:pt x="54865" y="34183"/>
                    <a:pt x="54841" y="34183"/>
                  </a:cubicBezTo>
                  <a:lnTo>
                    <a:pt x="54841" y="34183"/>
                  </a:lnTo>
                  <a:lnTo>
                    <a:pt x="54829" y="34171"/>
                  </a:lnTo>
                  <a:lnTo>
                    <a:pt x="54829" y="34171"/>
                  </a:lnTo>
                  <a:cubicBezTo>
                    <a:pt x="54817" y="34159"/>
                    <a:pt x="54805" y="34147"/>
                    <a:pt x="54817" y="34135"/>
                  </a:cubicBezTo>
                  <a:close/>
                  <a:moveTo>
                    <a:pt x="15074" y="3144"/>
                  </a:moveTo>
                  <a:cubicBezTo>
                    <a:pt x="15062" y="3120"/>
                    <a:pt x="15074" y="3096"/>
                    <a:pt x="15098" y="3084"/>
                  </a:cubicBezTo>
                  <a:lnTo>
                    <a:pt x="15098" y="3084"/>
                  </a:lnTo>
                  <a:cubicBezTo>
                    <a:pt x="15110" y="3072"/>
                    <a:pt x="15133" y="3084"/>
                    <a:pt x="15145" y="3108"/>
                  </a:cubicBezTo>
                  <a:lnTo>
                    <a:pt x="15145" y="3108"/>
                  </a:lnTo>
                  <a:cubicBezTo>
                    <a:pt x="15157" y="3120"/>
                    <a:pt x="15157" y="3144"/>
                    <a:pt x="15133" y="3155"/>
                  </a:cubicBezTo>
                  <a:lnTo>
                    <a:pt x="15133" y="3155"/>
                  </a:lnTo>
                  <a:cubicBezTo>
                    <a:pt x="15122" y="3167"/>
                    <a:pt x="15098" y="3167"/>
                    <a:pt x="15086" y="3155"/>
                  </a:cubicBezTo>
                  <a:lnTo>
                    <a:pt x="15086" y="3155"/>
                  </a:lnTo>
                  <a:cubicBezTo>
                    <a:pt x="15086" y="3155"/>
                    <a:pt x="15074" y="3144"/>
                    <a:pt x="15074" y="3144"/>
                  </a:cubicBezTo>
                  <a:close/>
                  <a:moveTo>
                    <a:pt x="55269" y="31647"/>
                  </a:moveTo>
                  <a:cubicBezTo>
                    <a:pt x="55281" y="31623"/>
                    <a:pt x="55293" y="31611"/>
                    <a:pt x="55317" y="31611"/>
                  </a:cubicBezTo>
                  <a:lnTo>
                    <a:pt x="55317" y="31611"/>
                  </a:lnTo>
                  <a:cubicBezTo>
                    <a:pt x="55341" y="31611"/>
                    <a:pt x="55353" y="31635"/>
                    <a:pt x="55353" y="31659"/>
                  </a:cubicBezTo>
                  <a:lnTo>
                    <a:pt x="55353" y="31659"/>
                  </a:lnTo>
                  <a:cubicBezTo>
                    <a:pt x="55353" y="31683"/>
                    <a:pt x="55329" y="31695"/>
                    <a:pt x="55305" y="31695"/>
                  </a:cubicBezTo>
                  <a:lnTo>
                    <a:pt x="55305" y="31695"/>
                  </a:lnTo>
                  <a:cubicBezTo>
                    <a:pt x="55305" y="31695"/>
                    <a:pt x="55293" y="31695"/>
                    <a:pt x="55293" y="31683"/>
                  </a:cubicBezTo>
                  <a:lnTo>
                    <a:pt x="55293" y="31683"/>
                  </a:lnTo>
                  <a:cubicBezTo>
                    <a:pt x="55281" y="31683"/>
                    <a:pt x="55269" y="31659"/>
                    <a:pt x="55269" y="31647"/>
                  </a:cubicBezTo>
                  <a:close/>
                  <a:moveTo>
                    <a:pt x="17372" y="2084"/>
                  </a:moveTo>
                  <a:cubicBezTo>
                    <a:pt x="17360" y="2060"/>
                    <a:pt x="17372" y="2036"/>
                    <a:pt x="17396" y="2024"/>
                  </a:cubicBezTo>
                  <a:lnTo>
                    <a:pt x="17396" y="2024"/>
                  </a:lnTo>
                  <a:cubicBezTo>
                    <a:pt x="17408" y="2024"/>
                    <a:pt x="17431" y="2036"/>
                    <a:pt x="17443" y="2048"/>
                  </a:cubicBezTo>
                  <a:lnTo>
                    <a:pt x="17443" y="2048"/>
                  </a:lnTo>
                  <a:cubicBezTo>
                    <a:pt x="17455" y="2072"/>
                    <a:pt x="17443" y="2096"/>
                    <a:pt x="17419" y="2108"/>
                  </a:cubicBezTo>
                  <a:lnTo>
                    <a:pt x="17419" y="2108"/>
                  </a:lnTo>
                  <a:cubicBezTo>
                    <a:pt x="17408" y="2120"/>
                    <a:pt x="17396" y="2120"/>
                    <a:pt x="17384" y="2108"/>
                  </a:cubicBezTo>
                  <a:lnTo>
                    <a:pt x="17384" y="2108"/>
                  </a:lnTo>
                  <a:cubicBezTo>
                    <a:pt x="17372" y="2096"/>
                    <a:pt x="17372" y="2096"/>
                    <a:pt x="17372" y="2084"/>
                  </a:cubicBezTo>
                  <a:close/>
                  <a:moveTo>
                    <a:pt x="55508" y="29135"/>
                  </a:moveTo>
                  <a:cubicBezTo>
                    <a:pt x="55508" y="29111"/>
                    <a:pt x="55531" y="29099"/>
                    <a:pt x="55555" y="29099"/>
                  </a:cubicBezTo>
                  <a:lnTo>
                    <a:pt x="55555" y="29099"/>
                  </a:lnTo>
                  <a:cubicBezTo>
                    <a:pt x="55579" y="29099"/>
                    <a:pt x="55591" y="29111"/>
                    <a:pt x="55591" y="29135"/>
                  </a:cubicBezTo>
                  <a:lnTo>
                    <a:pt x="55591" y="29135"/>
                  </a:lnTo>
                  <a:cubicBezTo>
                    <a:pt x="55591" y="29159"/>
                    <a:pt x="55567" y="29182"/>
                    <a:pt x="55543" y="29182"/>
                  </a:cubicBezTo>
                  <a:lnTo>
                    <a:pt x="55543" y="29182"/>
                  </a:lnTo>
                  <a:cubicBezTo>
                    <a:pt x="55543" y="29182"/>
                    <a:pt x="55531" y="29171"/>
                    <a:pt x="55519" y="29171"/>
                  </a:cubicBezTo>
                  <a:lnTo>
                    <a:pt x="55519" y="29171"/>
                  </a:lnTo>
                  <a:cubicBezTo>
                    <a:pt x="55508" y="29159"/>
                    <a:pt x="55508" y="29147"/>
                    <a:pt x="55508" y="29135"/>
                  </a:cubicBezTo>
                  <a:close/>
                  <a:moveTo>
                    <a:pt x="19753" y="1239"/>
                  </a:moveTo>
                  <a:cubicBezTo>
                    <a:pt x="19741" y="1215"/>
                    <a:pt x="19753" y="1191"/>
                    <a:pt x="19777" y="1191"/>
                  </a:cubicBezTo>
                  <a:lnTo>
                    <a:pt x="19777" y="1191"/>
                  </a:lnTo>
                  <a:cubicBezTo>
                    <a:pt x="19801" y="1179"/>
                    <a:pt x="19824" y="1191"/>
                    <a:pt x="19836" y="1215"/>
                  </a:cubicBezTo>
                  <a:lnTo>
                    <a:pt x="19836" y="1215"/>
                  </a:lnTo>
                  <a:cubicBezTo>
                    <a:pt x="19836" y="1239"/>
                    <a:pt x="19824" y="1262"/>
                    <a:pt x="19801" y="1262"/>
                  </a:cubicBezTo>
                  <a:lnTo>
                    <a:pt x="19801" y="1262"/>
                  </a:lnTo>
                  <a:cubicBezTo>
                    <a:pt x="19789" y="1274"/>
                    <a:pt x="19777" y="1274"/>
                    <a:pt x="19765" y="1262"/>
                  </a:cubicBezTo>
                  <a:lnTo>
                    <a:pt x="19765" y="1262"/>
                  </a:lnTo>
                  <a:cubicBezTo>
                    <a:pt x="19753" y="1262"/>
                    <a:pt x="19753" y="1250"/>
                    <a:pt x="19753" y="1239"/>
                  </a:cubicBezTo>
                  <a:close/>
                  <a:moveTo>
                    <a:pt x="55508" y="26611"/>
                  </a:moveTo>
                  <a:cubicBezTo>
                    <a:pt x="55508" y="26587"/>
                    <a:pt x="55519" y="26575"/>
                    <a:pt x="55543" y="26575"/>
                  </a:cubicBezTo>
                  <a:lnTo>
                    <a:pt x="55543" y="26575"/>
                  </a:lnTo>
                  <a:cubicBezTo>
                    <a:pt x="55567" y="26563"/>
                    <a:pt x="55591" y="26587"/>
                    <a:pt x="55591" y="26611"/>
                  </a:cubicBezTo>
                  <a:lnTo>
                    <a:pt x="55591" y="26611"/>
                  </a:lnTo>
                  <a:cubicBezTo>
                    <a:pt x="55591" y="26634"/>
                    <a:pt x="55579" y="26646"/>
                    <a:pt x="55555" y="26646"/>
                  </a:cubicBezTo>
                  <a:lnTo>
                    <a:pt x="55555" y="26646"/>
                  </a:lnTo>
                  <a:cubicBezTo>
                    <a:pt x="55543" y="26658"/>
                    <a:pt x="55531" y="26658"/>
                    <a:pt x="55519" y="26646"/>
                  </a:cubicBezTo>
                  <a:lnTo>
                    <a:pt x="55519" y="26646"/>
                  </a:lnTo>
                  <a:cubicBezTo>
                    <a:pt x="55508" y="26646"/>
                    <a:pt x="55508" y="26623"/>
                    <a:pt x="55508" y="26611"/>
                  </a:cubicBezTo>
                  <a:close/>
                  <a:moveTo>
                    <a:pt x="22206" y="619"/>
                  </a:moveTo>
                  <a:cubicBezTo>
                    <a:pt x="22194" y="596"/>
                    <a:pt x="22206" y="572"/>
                    <a:pt x="22230" y="572"/>
                  </a:cubicBezTo>
                  <a:lnTo>
                    <a:pt x="22230" y="572"/>
                  </a:lnTo>
                  <a:cubicBezTo>
                    <a:pt x="22253" y="572"/>
                    <a:pt x="22277" y="584"/>
                    <a:pt x="22277" y="607"/>
                  </a:cubicBezTo>
                  <a:lnTo>
                    <a:pt x="22277" y="607"/>
                  </a:lnTo>
                  <a:cubicBezTo>
                    <a:pt x="22289" y="631"/>
                    <a:pt x="22277" y="655"/>
                    <a:pt x="22253" y="655"/>
                  </a:cubicBezTo>
                  <a:lnTo>
                    <a:pt x="22253" y="655"/>
                  </a:lnTo>
                  <a:cubicBezTo>
                    <a:pt x="22241" y="655"/>
                    <a:pt x="22230" y="655"/>
                    <a:pt x="22218" y="643"/>
                  </a:cubicBezTo>
                  <a:lnTo>
                    <a:pt x="22218" y="643"/>
                  </a:lnTo>
                  <a:cubicBezTo>
                    <a:pt x="22206" y="643"/>
                    <a:pt x="22206" y="631"/>
                    <a:pt x="22206" y="619"/>
                  </a:cubicBezTo>
                  <a:close/>
                  <a:moveTo>
                    <a:pt x="55281" y="24098"/>
                  </a:moveTo>
                  <a:cubicBezTo>
                    <a:pt x="55281" y="24075"/>
                    <a:pt x="55293" y="24051"/>
                    <a:pt x="55317" y="24051"/>
                  </a:cubicBezTo>
                  <a:lnTo>
                    <a:pt x="55317" y="24051"/>
                  </a:lnTo>
                  <a:cubicBezTo>
                    <a:pt x="55341" y="24051"/>
                    <a:pt x="55365" y="24063"/>
                    <a:pt x="55365" y="24087"/>
                  </a:cubicBezTo>
                  <a:lnTo>
                    <a:pt x="55365" y="24087"/>
                  </a:lnTo>
                  <a:cubicBezTo>
                    <a:pt x="55365" y="24110"/>
                    <a:pt x="55353" y="24134"/>
                    <a:pt x="55329" y="24134"/>
                  </a:cubicBezTo>
                  <a:lnTo>
                    <a:pt x="55329" y="24134"/>
                  </a:lnTo>
                  <a:cubicBezTo>
                    <a:pt x="55317" y="24134"/>
                    <a:pt x="55305" y="24134"/>
                    <a:pt x="55305" y="24122"/>
                  </a:cubicBezTo>
                  <a:lnTo>
                    <a:pt x="55305" y="24122"/>
                  </a:lnTo>
                  <a:cubicBezTo>
                    <a:pt x="55293" y="24122"/>
                    <a:pt x="55281" y="24110"/>
                    <a:pt x="55281" y="24098"/>
                  </a:cubicBezTo>
                  <a:close/>
                  <a:moveTo>
                    <a:pt x="24706" y="226"/>
                  </a:moveTo>
                  <a:cubicBezTo>
                    <a:pt x="24694" y="203"/>
                    <a:pt x="24718" y="179"/>
                    <a:pt x="24742" y="179"/>
                  </a:cubicBezTo>
                  <a:lnTo>
                    <a:pt x="24742" y="179"/>
                  </a:lnTo>
                  <a:cubicBezTo>
                    <a:pt x="24766" y="179"/>
                    <a:pt x="24777" y="191"/>
                    <a:pt x="24789" y="215"/>
                  </a:cubicBezTo>
                  <a:lnTo>
                    <a:pt x="24789" y="215"/>
                  </a:lnTo>
                  <a:cubicBezTo>
                    <a:pt x="24789" y="238"/>
                    <a:pt x="24766" y="262"/>
                    <a:pt x="24742" y="262"/>
                  </a:cubicBezTo>
                  <a:lnTo>
                    <a:pt x="24742" y="262"/>
                  </a:lnTo>
                  <a:cubicBezTo>
                    <a:pt x="24742" y="262"/>
                    <a:pt x="24730" y="262"/>
                    <a:pt x="24718" y="262"/>
                  </a:cubicBezTo>
                  <a:lnTo>
                    <a:pt x="24718" y="262"/>
                  </a:lnTo>
                  <a:cubicBezTo>
                    <a:pt x="24706" y="250"/>
                    <a:pt x="24694" y="238"/>
                    <a:pt x="24706" y="226"/>
                  </a:cubicBezTo>
                  <a:close/>
                  <a:moveTo>
                    <a:pt x="54841" y="21622"/>
                  </a:moveTo>
                  <a:cubicBezTo>
                    <a:pt x="54829" y="21598"/>
                    <a:pt x="54841" y="21574"/>
                    <a:pt x="54865" y="21562"/>
                  </a:cubicBezTo>
                  <a:lnTo>
                    <a:pt x="54865" y="21562"/>
                  </a:lnTo>
                  <a:cubicBezTo>
                    <a:pt x="54888" y="21562"/>
                    <a:pt x="54912" y="21574"/>
                    <a:pt x="54912" y="21598"/>
                  </a:cubicBezTo>
                  <a:lnTo>
                    <a:pt x="54912" y="21598"/>
                  </a:lnTo>
                  <a:cubicBezTo>
                    <a:pt x="54924" y="21622"/>
                    <a:pt x="54912" y="21646"/>
                    <a:pt x="54888" y="21646"/>
                  </a:cubicBezTo>
                  <a:lnTo>
                    <a:pt x="54888" y="21646"/>
                  </a:lnTo>
                  <a:cubicBezTo>
                    <a:pt x="54876" y="21658"/>
                    <a:pt x="54865" y="21658"/>
                    <a:pt x="54853" y="21646"/>
                  </a:cubicBezTo>
                  <a:lnTo>
                    <a:pt x="54853" y="21646"/>
                  </a:lnTo>
                  <a:cubicBezTo>
                    <a:pt x="54841" y="21634"/>
                    <a:pt x="54829" y="21634"/>
                    <a:pt x="54841" y="21622"/>
                  </a:cubicBezTo>
                  <a:close/>
                  <a:moveTo>
                    <a:pt x="27218" y="48"/>
                  </a:moveTo>
                  <a:cubicBezTo>
                    <a:pt x="27218" y="24"/>
                    <a:pt x="27230" y="12"/>
                    <a:pt x="27254" y="12"/>
                  </a:cubicBezTo>
                  <a:lnTo>
                    <a:pt x="27254" y="12"/>
                  </a:lnTo>
                  <a:cubicBezTo>
                    <a:pt x="27278" y="0"/>
                    <a:pt x="27302" y="24"/>
                    <a:pt x="27302" y="48"/>
                  </a:cubicBezTo>
                  <a:lnTo>
                    <a:pt x="27302" y="48"/>
                  </a:lnTo>
                  <a:cubicBezTo>
                    <a:pt x="27302" y="72"/>
                    <a:pt x="27278" y="84"/>
                    <a:pt x="27266" y="96"/>
                  </a:cubicBezTo>
                  <a:lnTo>
                    <a:pt x="27266" y="96"/>
                  </a:lnTo>
                  <a:cubicBezTo>
                    <a:pt x="27254" y="96"/>
                    <a:pt x="27242" y="84"/>
                    <a:pt x="27230" y="84"/>
                  </a:cubicBezTo>
                  <a:lnTo>
                    <a:pt x="27230" y="84"/>
                  </a:lnTo>
                  <a:cubicBezTo>
                    <a:pt x="27218" y="72"/>
                    <a:pt x="27218" y="60"/>
                    <a:pt x="27218" y="48"/>
                  </a:cubicBezTo>
                  <a:close/>
                  <a:moveTo>
                    <a:pt x="54174" y="19181"/>
                  </a:moveTo>
                  <a:cubicBezTo>
                    <a:pt x="54162" y="19157"/>
                    <a:pt x="54174" y="19134"/>
                    <a:pt x="54198" y="19134"/>
                  </a:cubicBezTo>
                  <a:lnTo>
                    <a:pt x="54198" y="19134"/>
                  </a:lnTo>
                  <a:cubicBezTo>
                    <a:pt x="54222" y="19122"/>
                    <a:pt x="54245" y="19134"/>
                    <a:pt x="54245" y="19157"/>
                  </a:cubicBezTo>
                  <a:lnTo>
                    <a:pt x="54245" y="19157"/>
                  </a:lnTo>
                  <a:cubicBezTo>
                    <a:pt x="54257" y="19181"/>
                    <a:pt x="54245" y="19205"/>
                    <a:pt x="54222" y="19217"/>
                  </a:cubicBezTo>
                  <a:lnTo>
                    <a:pt x="54222" y="19217"/>
                  </a:lnTo>
                  <a:cubicBezTo>
                    <a:pt x="54210" y="19217"/>
                    <a:pt x="54198" y="19217"/>
                    <a:pt x="54186" y="19217"/>
                  </a:cubicBezTo>
                  <a:lnTo>
                    <a:pt x="54186" y="19217"/>
                  </a:lnTo>
                  <a:cubicBezTo>
                    <a:pt x="54174" y="19205"/>
                    <a:pt x="54174" y="19193"/>
                    <a:pt x="54174" y="19181"/>
                  </a:cubicBezTo>
                  <a:close/>
                  <a:moveTo>
                    <a:pt x="29742" y="119"/>
                  </a:moveTo>
                  <a:cubicBezTo>
                    <a:pt x="29742" y="96"/>
                    <a:pt x="29766" y="72"/>
                    <a:pt x="29790" y="72"/>
                  </a:cubicBezTo>
                  <a:lnTo>
                    <a:pt x="29790" y="72"/>
                  </a:lnTo>
                  <a:cubicBezTo>
                    <a:pt x="29814" y="72"/>
                    <a:pt x="29826" y="96"/>
                    <a:pt x="29826" y="119"/>
                  </a:cubicBezTo>
                  <a:lnTo>
                    <a:pt x="29826" y="119"/>
                  </a:lnTo>
                  <a:cubicBezTo>
                    <a:pt x="29826" y="143"/>
                    <a:pt x="29802" y="155"/>
                    <a:pt x="29778" y="155"/>
                  </a:cubicBezTo>
                  <a:lnTo>
                    <a:pt x="29778" y="155"/>
                  </a:lnTo>
                  <a:cubicBezTo>
                    <a:pt x="29778" y="155"/>
                    <a:pt x="29766" y="155"/>
                    <a:pt x="29766" y="155"/>
                  </a:cubicBezTo>
                  <a:lnTo>
                    <a:pt x="29766" y="155"/>
                  </a:lnTo>
                  <a:cubicBezTo>
                    <a:pt x="29754" y="143"/>
                    <a:pt x="29742" y="131"/>
                    <a:pt x="29742" y="119"/>
                  </a:cubicBezTo>
                  <a:close/>
                  <a:moveTo>
                    <a:pt x="53281" y="16824"/>
                  </a:moveTo>
                  <a:lnTo>
                    <a:pt x="53281" y="16824"/>
                  </a:lnTo>
                  <a:cubicBezTo>
                    <a:pt x="53269" y="16800"/>
                    <a:pt x="53281" y="16776"/>
                    <a:pt x="53293" y="16764"/>
                  </a:cubicBezTo>
                  <a:lnTo>
                    <a:pt x="53293" y="16764"/>
                  </a:lnTo>
                  <a:cubicBezTo>
                    <a:pt x="53317" y="16764"/>
                    <a:pt x="53341" y="16776"/>
                    <a:pt x="53352" y="16788"/>
                  </a:cubicBezTo>
                  <a:lnTo>
                    <a:pt x="53352" y="16788"/>
                  </a:lnTo>
                  <a:cubicBezTo>
                    <a:pt x="53364" y="16812"/>
                    <a:pt x="53352" y="16836"/>
                    <a:pt x="53329" y="16848"/>
                  </a:cubicBezTo>
                  <a:lnTo>
                    <a:pt x="53329" y="16848"/>
                  </a:lnTo>
                  <a:cubicBezTo>
                    <a:pt x="53317" y="16859"/>
                    <a:pt x="53305" y="16859"/>
                    <a:pt x="53293" y="16848"/>
                  </a:cubicBezTo>
                  <a:lnTo>
                    <a:pt x="53293" y="16848"/>
                  </a:lnTo>
                  <a:cubicBezTo>
                    <a:pt x="53281" y="16836"/>
                    <a:pt x="53281" y="16836"/>
                    <a:pt x="53281" y="16824"/>
                  </a:cubicBezTo>
                  <a:close/>
                  <a:moveTo>
                    <a:pt x="32255" y="405"/>
                  </a:moveTo>
                  <a:cubicBezTo>
                    <a:pt x="32255" y="381"/>
                    <a:pt x="32278" y="357"/>
                    <a:pt x="32302" y="369"/>
                  </a:cubicBezTo>
                  <a:lnTo>
                    <a:pt x="32302" y="369"/>
                  </a:lnTo>
                  <a:cubicBezTo>
                    <a:pt x="32326" y="369"/>
                    <a:pt x="32338" y="393"/>
                    <a:pt x="32338" y="417"/>
                  </a:cubicBezTo>
                  <a:lnTo>
                    <a:pt x="32338" y="417"/>
                  </a:lnTo>
                  <a:cubicBezTo>
                    <a:pt x="32338" y="441"/>
                    <a:pt x="32314" y="453"/>
                    <a:pt x="32290" y="453"/>
                  </a:cubicBezTo>
                  <a:lnTo>
                    <a:pt x="32290" y="453"/>
                  </a:lnTo>
                  <a:cubicBezTo>
                    <a:pt x="32278" y="453"/>
                    <a:pt x="32278" y="441"/>
                    <a:pt x="32267" y="441"/>
                  </a:cubicBezTo>
                  <a:lnTo>
                    <a:pt x="32267" y="441"/>
                  </a:lnTo>
                  <a:cubicBezTo>
                    <a:pt x="32255" y="429"/>
                    <a:pt x="32255" y="417"/>
                    <a:pt x="32255" y="405"/>
                  </a:cubicBezTo>
                  <a:close/>
                  <a:moveTo>
                    <a:pt x="52162" y="14562"/>
                  </a:moveTo>
                  <a:cubicBezTo>
                    <a:pt x="52162" y="14538"/>
                    <a:pt x="52162" y="14514"/>
                    <a:pt x="52186" y="14502"/>
                  </a:cubicBezTo>
                  <a:lnTo>
                    <a:pt x="52186" y="14502"/>
                  </a:lnTo>
                  <a:cubicBezTo>
                    <a:pt x="52209" y="14490"/>
                    <a:pt x="52233" y="14490"/>
                    <a:pt x="52245" y="14514"/>
                  </a:cubicBezTo>
                  <a:lnTo>
                    <a:pt x="52245" y="14514"/>
                  </a:lnTo>
                  <a:cubicBezTo>
                    <a:pt x="52257" y="14538"/>
                    <a:pt x="52245" y="14562"/>
                    <a:pt x="52221" y="14573"/>
                  </a:cubicBezTo>
                  <a:lnTo>
                    <a:pt x="52221" y="14573"/>
                  </a:lnTo>
                  <a:cubicBezTo>
                    <a:pt x="52209" y="14585"/>
                    <a:pt x="52198" y="14585"/>
                    <a:pt x="52186" y="14573"/>
                  </a:cubicBezTo>
                  <a:lnTo>
                    <a:pt x="52186" y="14573"/>
                  </a:lnTo>
                  <a:cubicBezTo>
                    <a:pt x="52174" y="14573"/>
                    <a:pt x="52174" y="14562"/>
                    <a:pt x="52162" y="14562"/>
                  </a:cubicBezTo>
                  <a:close/>
                  <a:moveTo>
                    <a:pt x="34731" y="917"/>
                  </a:moveTo>
                  <a:cubicBezTo>
                    <a:pt x="34731" y="893"/>
                    <a:pt x="34755" y="881"/>
                    <a:pt x="34779" y="893"/>
                  </a:cubicBezTo>
                  <a:lnTo>
                    <a:pt x="34779" y="893"/>
                  </a:lnTo>
                  <a:cubicBezTo>
                    <a:pt x="34803" y="893"/>
                    <a:pt x="34814" y="917"/>
                    <a:pt x="34814" y="941"/>
                  </a:cubicBezTo>
                  <a:lnTo>
                    <a:pt x="34814" y="941"/>
                  </a:lnTo>
                  <a:cubicBezTo>
                    <a:pt x="34803" y="953"/>
                    <a:pt x="34779" y="977"/>
                    <a:pt x="34755" y="965"/>
                  </a:cubicBezTo>
                  <a:lnTo>
                    <a:pt x="34755" y="965"/>
                  </a:lnTo>
                  <a:cubicBezTo>
                    <a:pt x="34755" y="965"/>
                    <a:pt x="34743" y="965"/>
                    <a:pt x="34743" y="965"/>
                  </a:cubicBezTo>
                  <a:lnTo>
                    <a:pt x="34743" y="965"/>
                  </a:lnTo>
                  <a:cubicBezTo>
                    <a:pt x="34731" y="953"/>
                    <a:pt x="34719" y="941"/>
                    <a:pt x="34731" y="917"/>
                  </a:cubicBezTo>
                  <a:close/>
                  <a:moveTo>
                    <a:pt x="50864" y="12407"/>
                  </a:moveTo>
                  <a:cubicBezTo>
                    <a:pt x="50852" y="12383"/>
                    <a:pt x="50852" y="12359"/>
                    <a:pt x="50876" y="12347"/>
                  </a:cubicBezTo>
                  <a:lnTo>
                    <a:pt x="50876" y="12347"/>
                  </a:lnTo>
                  <a:cubicBezTo>
                    <a:pt x="50888" y="12335"/>
                    <a:pt x="50924" y="12335"/>
                    <a:pt x="50936" y="12359"/>
                  </a:cubicBezTo>
                  <a:lnTo>
                    <a:pt x="50936" y="12359"/>
                  </a:lnTo>
                  <a:cubicBezTo>
                    <a:pt x="50947" y="12371"/>
                    <a:pt x="50936" y="12395"/>
                    <a:pt x="50924" y="12418"/>
                  </a:cubicBezTo>
                  <a:lnTo>
                    <a:pt x="50924" y="12418"/>
                  </a:lnTo>
                  <a:cubicBezTo>
                    <a:pt x="50912" y="12418"/>
                    <a:pt x="50888" y="12418"/>
                    <a:pt x="50876" y="12418"/>
                  </a:cubicBezTo>
                  <a:lnTo>
                    <a:pt x="50876" y="12418"/>
                  </a:lnTo>
                  <a:close/>
                  <a:moveTo>
                    <a:pt x="37148" y="1667"/>
                  </a:moveTo>
                  <a:cubicBezTo>
                    <a:pt x="37148" y="1643"/>
                    <a:pt x="37172" y="1631"/>
                    <a:pt x="37196" y="1631"/>
                  </a:cubicBezTo>
                  <a:lnTo>
                    <a:pt x="37196" y="1631"/>
                  </a:lnTo>
                  <a:cubicBezTo>
                    <a:pt x="37220" y="1643"/>
                    <a:pt x="37231" y="1667"/>
                    <a:pt x="37220" y="1691"/>
                  </a:cubicBezTo>
                  <a:lnTo>
                    <a:pt x="37220" y="1691"/>
                  </a:lnTo>
                  <a:cubicBezTo>
                    <a:pt x="37220" y="1715"/>
                    <a:pt x="37196" y="1727"/>
                    <a:pt x="37172" y="1715"/>
                  </a:cubicBezTo>
                  <a:lnTo>
                    <a:pt x="37172" y="1715"/>
                  </a:lnTo>
                  <a:lnTo>
                    <a:pt x="37160" y="1715"/>
                  </a:lnTo>
                  <a:lnTo>
                    <a:pt x="37160" y="1715"/>
                  </a:lnTo>
                  <a:cubicBezTo>
                    <a:pt x="37136" y="1703"/>
                    <a:pt x="37136" y="1679"/>
                    <a:pt x="37148" y="1655"/>
                  </a:cubicBezTo>
                  <a:close/>
                  <a:moveTo>
                    <a:pt x="49364" y="10371"/>
                  </a:moveTo>
                  <a:lnTo>
                    <a:pt x="49364" y="10371"/>
                  </a:lnTo>
                  <a:cubicBezTo>
                    <a:pt x="49352" y="10359"/>
                    <a:pt x="49352" y="10323"/>
                    <a:pt x="49364" y="10311"/>
                  </a:cubicBezTo>
                  <a:lnTo>
                    <a:pt x="49364" y="10311"/>
                  </a:lnTo>
                  <a:cubicBezTo>
                    <a:pt x="49376" y="10299"/>
                    <a:pt x="49412" y="10299"/>
                    <a:pt x="49423" y="10311"/>
                  </a:cubicBezTo>
                  <a:lnTo>
                    <a:pt x="49423" y="10311"/>
                  </a:lnTo>
                  <a:cubicBezTo>
                    <a:pt x="49435" y="10323"/>
                    <a:pt x="49435" y="10359"/>
                    <a:pt x="49423" y="10371"/>
                  </a:cubicBezTo>
                  <a:lnTo>
                    <a:pt x="49423" y="10371"/>
                  </a:lnTo>
                  <a:cubicBezTo>
                    <a:pt x="49412" y="10382"/>
                    <a:pt x="49388" y="10382"/>
                    <a:pt x="49376" y="10371"/>
                  </a:cubicBezTo>
                  <a:lnTo>
                    <a:pt x="49376" y="10371"/>
                  </a:lnTo>
                  <a:close/>
                  <a:moveTo>
                    <a:pt x="39482" y="2620"/>
                  </a:moveTo>
                  <a:cubicBezTo>
                    <a:pt x="39494" y="2596"/>
                    <a:pt x="39517" y="2596"/>
                    <a:pt x="39541" y="2596"/>
                  </a:cubicBezTo>
                  <a:lnTo>
                    <a:pt x="39541" y="2596"/>
                  </a:lnTo>
                  <a:cubicBezTo>
                    <a:pt x="39553" y="2608"/>
                    <a:pt x="39565" y="2632"/>
                    <a:pt x="39565" y="2655"/>
                  </a:cubicBezTo>
                  <a:lnTo>
                    <a:pt x="39565" y="2655"/>
                  </a:lnTo>
                  <a:cubicBezTo>
                    <a:pt x="39553" y="2679"/>
                    <a:pt x="39529" y="2679"/>
                    <a:pt x="39506" y="2679"/>
                  </a:cubicBezTo>
                  <a:lnTo>
                    <a:pt x="39506" y="2679"/>
                  </a:lnTo>
                  <a:lnTo>
                    <a:pt x="39506" y="2679"/>
                  </a:lnTo>
                  <a:lnTo>
                    <a:pt x="39506" y="2679"/>
                  </a:lnTo>
                  <a:cubicBezTo>
                    <a:pt x="39482" y="2667"/>
                    <a:pt x="39470" y="2632"/>
                    <a:pt x="39482" y="2620"/>
                  </a:cubicBezTo>
                  <a:close/>
                  <a:moveTo>
                    <a:pt x="47685" y="8489"/>
                  </a:moveTo>
                  <a:cubicBezTo>
                    <a:pt x="47673" y="8466"/>
                    <a:pt x="47673" y="8442"/>
                    <a:pt x="47685" y="8430"/>
                  </a:cubicBezTo>
                  <a:lnTo>
                    <a:pt x="47685" y="8430"/>
                  </a:lnTo>
                  <a:cubicBezTo>
                    <a:pt x="47709" y="8406"/>
                    <a:pt x="47733" y="8406"/>
                    <a:pt x="47745" y="8430"/>
                  </a:cubicBezTo>
                  <a:lnTo>
                    <a:pt x="47745" y="8430"/>
                  </a:lnTo>
                  <a:cubicBezTo>
                    <a:pt x="47768" y="8442"/>
                    <a:pt x="47768" y="8466"/>
                    <a:pt x="47745" y="8489"/>
                  </a:cubicBezTo>
                  <a:lnTo>
                    <a:pt x="47745" y="8489"/>
                  </a:lnTo>
                  <a:cubicBezTo>
                    <a:pt x="47733" y="8501"/>
                    <a:pt x="47709" y="8501"/>
                    <a:pt x="47697" y="8489"/>
                  </a:cubicBezTo>
                  <a:lnTo>
                    <a:pt x="47697" y="8489"/>
                  </a:lnTo>
                  <a:close/>
                  <a:moveTo>
                    <a:pt x="41720" y="3786"/>
                  </a:moveTo>
                  <a:cubicBezTo>
                    <a:pt x="41732" y="3763"/>
                    <a:pt x="41756" y="3763"/>
                    <a:pt x="41780" y="3775"/>
                  </a:cubicBezTo>
                  <a:lnTo>
                    <a:pt x="41780" y="3775"/>
                  </a:lnTo>
                  <a:cubicBezTo>
                    <a:pt x="41803" y="3786"/>
                    <a:pt x="41803" y="3810"/>
                    <a:pt x="41792" y="3822"/>
                  </a:cubicBezTo>
                  <a:lnTo>
                    <a:pt x="41792" y="3822"/>
                  </a:lnTo>
                  <a:cubicBezTo>
                    <a:pt x="41780" y="3846"/>
                    <a:pt x="41756" y="3858"/>
                    <a:pt x="41744" y="3846"/>
                  </a:cubicBezTo>
                  <a:lnTo>
                    <a:pt x="41744" y="3846"/>
                  </a:lnTo>
                  <a:lnTo>
                    <a:pt x="41744" y="3846"/>
                  </a:lnTo>
                  <a:lnTo>
                    <a:pt x="41744" y="3846"/>
                  </a:lnTo>
                  <a:cubicBezTo>
                    <a:pt x="41720" y="3834"/>
                    <a:pt x="41708" y="3798"/>
                    <a:pt x="41720" y="3786"/>
                  </a:cubicBezTo>
                  <a:close/>
                  <a:moveTo>
                    <a:pt x="45852" y="6763"/>
                  </a:moveTo>
                  <a:cubicBezTo>
                    <a:pt x="45828" y="6751"/>
                    <a:pt x="45828" y="6715"/>
                    <a:pt x="45852" y="6703"/>
                  </a:cubicBezTo>
                  <a:lnTo>
                    <a:pt x="45852" y="6703"/>
                  </a:lnTo>
                  <a:cubicBezTo>
                    <a:pt x="45863" y="6692"/>
                    <a:pt x="45887" y="6692"/>
                    <a:pt x="45911" y="6703"/>
                  </a:cubicBezTo>
                  <a:lnTo>
                    <a:pt x="45911" y="6703"/>
                  </a:lnTo>
                  <a:cubicBezTo>
                    <a:pt x="45923" y="6715"/>
                    <a:pt x="45923" y="6751"/>
                    <a:pt x="45911" y="6763"/>
                  </a:cubicBezTo>
                  <a:lnTo>
                    <a:pt x="45911" y="6763"/>
                  </a:lnTo>
                  <a:cubicBezTo>
                    <a:pt x="45887" y="6775"/>
                    <a:pt x="45863" y="6787"/>
                    <a:pt x="45852" y="6775"/>
                  </a:cubicBezTo>
                  <a:lnTo>
                    <a:pt x="45852" y="6775"/>
                  </a:lnTo>
                  <a:close/>
                  <a:moveTo>
                    <a:pt x="43851" y="5156"/>
                  </a:moveTo>
                  <a:cubicBezTo>
                    <a:pt x="43863" y="5132"/>
                    <a:pt x="43887" y="5132"/>
                    <a:pt x="43911" y="5144"/>
                  </a:cubicBezTo>
                  <a:lnTo>
                    <a:pt x="43911" y="5144"/>
                  </a:lnTo>
                  <a:cubicBezTo>
                    <a:pt x="43923" y="5156"/>
                    <a:pt x="43935" y="5179"/>
                    <a:pt x="43911" y="5203"/>
                  </a:cubicBezTo>
                  <a:lnTo>
                    <a:pt x="43911" y="5203"/>
                  </a:lnTo>
                  <a:cubicBezTo>
                    <a:pt x="43899" y="5227"/>
                    <a:pt x="43875" y="5227"/>
                    <a:pt x="43863" y="5215"/>
                  </a:cubicBezTo>
                  <a:lnTo>
                    <a:pt x="43863" y="5215"/>
                  </a:lnTo>
                  <a:cubicBezTo>
                    <a:pt x="43839" y="5203"/>
                    <a:pt x="43827" y="5168"/>
                    <a:pt x="43851" y="5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8"/>
            <p:cNvSpPr/>
            <p:nvPr/>
          </p:nvSpPr>
          <p:spPr>
            <a:xfrm>
              <a:off x="1388250" y="2981750"/>
              <a:ext cx="1315675" cy="1315650"/>
            </a:xfrm>
            <a:custGeom>
              <a:avLst/>
              <a:gdLst/>
              <a:ahLst/>
              <a:cxnLst/>
              <a:rect l="l" t="t" r="r" b="b"/>
              <a:pathLst>
                <a:path w="52627" h="52626" extrusionOk="0">
                  <a:moveTo>
                    <a:pt x="10050" y="47006"/>
                  </a:moveTo>
                  <a:cubicBezTo>
                    <a:pt x="10014" y="46970"/>
                    <a:pt x="10002" y="46911"/>
                    <a:pt x="10038" y="46875"/>
                  </a:cubicBezTo>
                  <a:lnTo>
                    <a:pt x="10038" y="46875"/>
                  </a:lnTo>
                  <a:cubicBezTo>
                    <a:pt x="10073" y="46828"/>
                    <a:pt x="10133" y="46828"/>
                    <a:pt x="10169" y="46851"/>
                  </a:cubicBezTo>
                  <a:lnTo>
                    <a:pt x="10169" y="46851"/>
                  </a:lnTo>
                  <a:cubicBezTo>
                    <a:pt x="10216" y="46887"/>
                    <a:pt x="10216" y="46947"/>
                    <a:pt x="10193" y="46994"/>
                  </a:cubicBezTo>
                  <a:lnTo>
                    <a:pt x="10193" y="46994"/>
                  </a:lnTo>
                  <a:cubicBezTo>
                    <a:pt x="10157" y="47030"/>
                    <a:pt x="10097" y="47042"/>
                    <a:pt x="10062" y="47006"/>
                  </a:cubicBezTo>
                  <a:lnTo>
                    <a:pt x="10062" y="47006"/>
                  </a:lnTo>
                  <a:close/>
                  <a:moveTo>
                    <a:pt x="12098" y="48340"/>
                  </a:moveTo>
                  <a:cubicBezTo>
                    <a:pt x="12121" y="48304"/>
                    <a:pt x="12181" y="48292"/>
                    <a:pt x="12228" y="48316"/>
                  </a:cubicBezTo>
                  <a:lnTo>
                    <a:pt x="12228" y="48316"/>
                  </a:lnTo>
                  <a:cubicBezTo>
                    <a:pt x="12264" y="48340"/>
                    <a:pt x="12288" y="48399"/>
                    <a:pt x="12252" y="48447"/>
                  </a:cubicBezTo>
                  <a:lnTo>
                    <a:pt x="12252" y="48447"/>
                  </a:lnTo>
                  <a:cubicBezTo>
                    <a:pt x="12228" y="48494"/>
                    <a:pt x="12169" y="48506"/>
                    <a:pt x="12121" y="48471"/>
                  </a:cubicBezTo>
                  <a:lnTo>
                    <a:pt x="12121" y="48471"/>
                  </a:lnTo>
                  <a:lnTo>
                    <a:pt x="12121" y="48471"/>
                  </a:lnTo>
                  <a:lnTo>
                    <a:pt x="12121" y="48471"/>
                  </a:lnTo>
                  <a:cubicBezTo>
                    <a:pt x="12074" y="48447"/>
                    <a:pt x="12062" y="48387"/>
                    <a:pt x="12098" y="48340"/>
                  </a:cubicBezTo>
                  <a:close/>
                  <a:moveTo>
                    <a:pt x="8133" y="45351"/>
                  </a:moveTo>
                  <a:cubicBezTo>
                    <a:pt x="8097" y="45304"/>
                    <a:pt x="8097" y="45244"/>
                    <a:pt x="8133" y="45208"/>
                  </a:cubicBezTo>
                  <a:lnTo>
                    <a:pt x="8133" y="45208"/>
                  </a:lnTo>
                  <a:cubicBezTo>
                    <a:pt x="8168" y="45173"/>
                    <a:pt x="8228" y="45173"/>
                    <a:pt x="8264" y="45208"/>
                  </a:cubicBezTo>
                  <a:lnTo>
                    <a:pt x="8264" y="45208"/>
                  </a:lnTo>
                  <a:cubicBezTo>
                    <a:pt x="8299" y="45244"/>
                    <a:pt x="8299" y="45304"/>
                    <a:pt x="8264" y="45351"/>
                  </a:cubicBezTo>
                  <a:lnTo>
                    <a:pt x="8264" y="45351"/>
                  </a:lnTo>
                  <a:cubicBezTo>
                    <a:pt x="8240" y="45387"/>
                    <a:pt x="8180" y="45387"/>
                    <a:pt x="8145" y="45363"/>
                  </a:cubicBezTo>
                  <a:lnTo>
                    <a:pt x="8145" y="45363"/>
                  </a:lnTo>
                  <a:close/>
                  <a:moveTo>
                    <a:pt x="14288" y="49614"/>
                  </a:moveTo>
                  <a:cubicBezTo>
                    <a:pt x="14312" y="49566"/>
                    <a:pt x="14360" y="49554"/>
                    <a:pt x="14407" y="49578"/>
                  </a:cubicBezTo>
                  <a:lnTo>
                    <a:pt x="14407" y="49578"/>
                  </a:lnTo>
                  <a:cubicBezTo>
                    <a:pt x="14455" y="49602"/>
                    <a:pt x="14479" y="49649"/>
                    <a:pt x="14455" y="49697"/>
                  </a:cubicBezTo>
                  <a:lnTo>
                    <a:pt x="14455" y="49697"/>
                  </a:lnTo>
                  <a:cubicBezTo>
                    <a:pt x="14431" y="49745"/>
                    <a:pt x="14372" y="49768"/>
                    <a:pt x="14324" y="49745"/>
                  </a:cubicBezTo>
                  <a:lnTo>
                    <a:pt x="14324" y="49745"/>
                  </a:lnTo>
                  <a:lnTo>
                    <a:pt x="14312" y="49745"/>
                  </a:lnTo>
                  <a:lnTo>
                    <a:pt x="14312" y="49745"/>
                  </a:lnTo>
                  <a:cubicBezTo>
                    <a:pt x="14264" y="49709"/>
                    <a:pt x="14253" y="49661"/>
                    <a:pt x="14288" y="49614"/>
                  </a:cubicBezTo>
                  <a:close/>
                  <a:moveTo>
                    <a:pt x="6383" y="43518"/>
                  </a:moveTo>
                  <a:cubicBezTo>
                    <a:pt x="6347" y="43470"/>
                    <a:pt x="6347" y="43410"/>
                    <a:pt x="6394" y="43375"/>
                  </a:cubicBezTo>
                  <a:lnTo>
                    <a:pt x="6394" y="43375"/>
                  </a:lnTo>
                  <a:cubicBezTo>
                    <a:pt x="6430" y="43339"/>
                    <a:pt x="6490" y="43351"/>
                    <a:pt x="6525" y="43387"/>
                  </a:cubicBezTo>
                  <a:lnTo>
                    <a:pt x="6525" y="43387"/>
                  </a:lnTo>
                  <a:cubicBezTo>
                    <a:pt x="6561" y="43422"/>
                    <a:pt x="6561" y="43482"/>
                    <a:pt x="6513" y="43518"/>
                  </a:cubicBezTo>
                  <a:lnTo>
                    <a:pt x="6513" y="43518"/>
                  </a:lnTo>
                  <a:cubicBezTo>
                    <a:pt x="6478" y="43553"/>
                    <a:pt x="6430" y="43553"/>
                    <a:pt x="6394" y="43518"/>
                  </a:cubicBezTo>
                  <a:lnTo>
                    <a:pt x="6394" y="43518"/>
                  </a:lnTo>
                  <a:cubicBezTo>
                    <a:pt x="6394" y="43518"/>
                    <a:pt x="6383" y="43518"/>
                    <a:pt x="6383" y="43506"/>
                  </a:cubicBezTo>
                  <a:close/>
                  <a:moveTo>
                    <a:pt x="16586" y="50673"/>
                  </a:moveTo>
                  <a:cubicBezTo>
                    <a:pt x="16598" y="50626"/>
                    <a:pt x="16658" y="50602"/>
                    <a:pt x="16705" y="50614"/>
                  </a:cubicBezTo>
                  <a:lnTo>
                    <a:pt x="16705" y="50614"/>
                  </a:lnTo>
                  <a:cubicBezTo>
                    <a:pt x="16753" y="50638"/>
                    <a:pt x="16777" y="50697"/>
                    <a:pt x="16753" y="50745"/>
                  </a:cubicBezTo>
                  <a:lnTo>
                    <a:pt x="16753" y="50745"/>
                  </a:lnTo>
                  <a:cubicBezTo>
                    <a:pt x="16741" y="50792"/>
                    <a:pt x="16681" y="50816"/>
                    <a:pt x="16634" y="50792"/>
                  </a:cubicBezTo>
                  <a:lnTo>
                    <a:pt x="16634" y="50792"/>
                  </a:lnTo>
                  <a:cubicBezTo>
                    <a:pt x="16622" y="50792"/>
                    <a:pt x="16622" y="50792"/>
                    <a:pt x="16610" y="50780"/>
                  </a:cubicBezTo>
                  <a:lnTo>
                    <a:pt x="16610" y="50780"/>
                  </a:lnTo>
                  <a:cubicBezTo>
                    <a:pt x="16574" y="50757"/>
                    <a:pt x="16562" y="50709"/>
                    <a:pt x="16586" y="50661"/>
                  </a:cubicBezTo>
                  <a:close/>
                  <a:moveTo>
                    <a:pt x="4823" y="41517"/>
                  </a:moveTo>
                  <a:cubicBezTo>
                    <a:pt x="4799" y="41470"/>
                    <a:pt x="4799" y="41410"/>
                    <a:pt x="4847" y="41386"/>
                  </a:cubicBezTo>
                  <a:lnTo>
                    <a:pt x="4847" y="41386"/>
                  </a:lnTo>
                  <a:cubicBezTo>
                    <a:pt x="4894" y="41351"/>
                    <a:pt x="4954" y="41363"/>
                    <a:pt x="4978" y="41410"/>
                  </a:cubicBezTo>
                  <a:lnTo>
                    <a:pt x="4978" y="41410"/>
                  </a:lnTo>
                  <a:cubicBezTo>
                    <a:pt x="5013" y="41446"/>
                    <a:pt x="5001" y="41505"/>
                    <a:pt x="4954" y="41541"/>
                  </a:cubicBezTo>
                  <a:lnTo>
                    <a:pt x="4954" y="41541"/>
                  </a:lnTo>
                  <a:cubicBezTo>
                    <a:pt x="4918" y="41565"/>
                    <a:pt x="4882" y="41565"/>
                    <a:pt x="4847" y="41541"/>
                  </a:cubicBezTo>
                  <a:lnTo>
                    <a:pt x="4847" y="41541"/>
                  </a:lnTo>
                  <a:cubicBezTo>
                    <a:pt x="4835" y="41529"/>
                    <a:pt x="4823" y="41517"/>
                    <a:pt x="4823" y="41505"/>
                  </a:cubicBezTo>
                  <a:close/>
                  <a:moveTo>
                    <a:pt x="18979" y="51495"/>
                  </a:moveTo>
                  <a:cubicBezTo>
                    <a:pt x="18991" y="51447"/>
                    <a:pt x="19051" y="51411"/>
                    <a:pt x="19098" y="51435"/>
                  </a:cubicBezTo>
                  <a:lnTo>
                    <a:pt x="19098" y="51435"/>
                  </a:lnTo>
                  <a:cubicBezTo>
                    <a:pt x="19146" y="51447"/>
                    <a:pt x="19182" y="51495"/>
                    <a:pt x="19170" y="51554"/>
                  </a:cubicBezTo>
                  <a:lnTo>
                    <a:pt x="19170" y="51554"/>
                  </a:lnTo>
                  <a:cubicBezTo>
                    <a:pt x="19146" y="51602"/>
                    <a:pt x="19098" y="51626"/>
                    <a:pt x="19051" y="51614"/>
                  </a:cubicBezTo>
                  <a:lnTo>
                    <a:pt x="19051" y="51614"/>
                  </a:lnTo>
                  <a:cubicBezTo>
                    <a:pt x="19039" y="51614"/>
                    <a:pt x="19027" y="51602"/>
                    <a:pt x="19015" y="51602"/>
                  </a:cubicBezTo>
                  <a:lnTo>
                    <a:pt x="19015" y="51602"/>
                  </a:lnTo>
                  <a:cubicBezTo>
                    <a:pt x="18979" y="51578"/>
                    <a:pt x="18956" y="51530"/>
                    <a:pt x="18967" y="51495"/>
                  </a:cubicBezTo>
                  <a:close/>
                  <a:moveTo>
                    <a:pt x="3454" y="39362"/>
                  </a:moveTo>
                  <a:cubicBezTo>
                    <a:pt x="3430" y="39327"/>
                    <a:pt x="3442" y="39267"/>
                    <a:pt x="3489" y="39243"/>
                  </a:cubicBezTo>
                  <a:lnTo>
                    <a:pt x="3489" y="39243"/>
                  </a:lnTo>
                  <a:cubicBezTo>
                    <a:pt x="3537" y="39208"/>
                    <a:pt x="3596" y="39231"/>
                    <a:pt x="3620" y="39279"/>
                  </a:cubicBezTo>
                  <a:lnTo>
                    <a:pt x="3620" y="39279"/>
                  </a:lnTo>
                  <a:cubicBezTo>
                    <a:pt x="3644" y="39315"/>
                    <a:pt x="3632" y="39374"/>
                    <a:pt x="3585" y="39398"/>
                  </a:cubicBezTo>
                  <a:lnTo>
                    <a:pt x="3585" y="39398"/>
                  </a:lnTo>
                  <a:cubicBezTo>
                    <a:pt x="3549" y="39422"/>
                    <a:pt x="3513" y="39422"/>
                    <a:pt x="3477" y="39398"/>
                  </a:cubicBezTo>
                  <a:lnTo>
                    <a:pt x="3477" y="39398"/>
                  </a:lnTo>
                  <a:cubicBezTo>
                    <a:pt x="3465" y="39386"/>
                    <a:pt x="3454" y="39374"/>
                    <a:pt x="3454" y="39362"/>
                  </a:cubicBezTo>
                  <a:close/>
                  <a:moveTo>
                    <a:pt x="21432" y="52078"/>
                  </a:moveTo>
                  <a:cubicBezTo>
                    <a:pt x="21444" y="52031"/>
                    <a:pt x="21492" y="51995"/>
                    <a:pt x="21539" y="52007"/>
                  </a:cubicBezTo>
                  <a:lnTo>
                    <a:pt x="21539" y="52007"/>
                  </a:lnTo>
                  <a:cubicBezTo>
                    <a:pt x="21599" y="52007"/>
                    <a:pt x="21634" y="52066"/>
                    <a:pt x="21623" y="52114"/>
                  </a:cubicBezTo>
                  <a:lnTo>
                    <a:pt x="21623" y="52114"/>
                  </a:lnTo>
                  <a:cubicBezTo>
                    <a:pt x="21611" y="52162"/>
                    <a:pt x="21563" y="52197"/>
                    <a:pt x="21503" y="52185"/>
                  </a:cubicBezTo>
                  <a:lnTo>
                    <a:pt x="21503" y="52185"/>
                  </a:lnTo>
                  <a:cubicBezTo>
                    <a:pt x="21492" y="52185"/>
                    <a:pt x="21480" y="52185"/>
                    <a:pt x="21468" y="52173"/>
                  </a:cubicBezTo>
                  <a:lnTo>
                    <a:pt x="21468" y="52173"/>
                  </a:lnTo>
                  <a:cubicBezTo>
                    <a:pt x="21444" y="52150"/>
                    <a:pt x="21420" y="52114"/>
                    <a:pt x="21432" y="52078"/>
                  </a:cubicBezTo>
                  <a:close/>
                  <a:moveTo>
                    <a:pt x="2299" y="37100"/>
                  </a:moveTo>
                  <a:cubicBezTo>
                    <a:pt x="2287" y="37053"/>
                    <a:pt x="2299" y="37005"/>
                    <a:pt x="2346" y="36981"/>
                  </a:cubicBezTo>
                  <a:lnTo>
                    <a:pt x="2346" y="36981"/>
                  </a:lnTo>
                  <a:cubicBezTo>
                    <a:pt x="2394" y="36957"/>
                    <a:pt x="2453" y="36981"/>
                    <a:pt x="2477" y="37029"/>
                  </a:cubicBezTo>
                  <a:lnTo>
                    <a:pt x="2477" y="37029"/>
                  </a:lnTo>
                  <a:cubicBezTo>
                    <a:pt x="2501" y="37076"/>
                    <a:pt x="2477" y="37136"/>
                    <a:pt x="2430" y="37148"/>
                  </a:cubicBezTo>
                  <a:lnTo>
                    <a:pt x="2430" y="37148"/>
                  </a:lnTo>
                  <a:cubicBezTo>
                    <a:pt x="2394" y="37172"/>
                    <a:pt x="2358" y="37160"/>
                    <a:pt x="2334" y="37136"/>
                  </a:cubicBezTo>
                  <a:lnTo>
                    <a:pt x="2334" y="37136"/>
                  </a:lnTo>
                  <a:cubicBezTo>
                    <a:pt x="2322" y="37136"/>
                    <a:pt x="2311" y="37124"/>
                    <a:pt x="2299" y="37100"/>
                  </a:cubicBezTo>
                  <a:close/>
                  <a:moveTo>
                    <a:pt x="23944" y="52423"/>
                  </a:moveTo>
                  <a:cubicBezTo>
                    <a:pt x="23944" y="52376"/>
                    <a:pt x="23992" y="52340"/>
                    <a:pt x="24051" y="52340"/>
                  </a:cubicBezTo>
                  <a:lnTo>
                    <a:pt x="24051" y="52340"/>
                  </a:lnTo>
                  <a:cubicBezTo>
                    <a:pt x="24099" y="52340"/>
                    <a:pt x="24135" y="52388"/>
                    <a:pt x="24135" y="52447"/>
                  </a:cubicBezTo>
                  <a:lnTo>
                    <a:pt x="24135" y="52447"/>
                  </a:lnTo>
                  <a:cubicBezTo>
                    <a:pt x="24135" y="52495"/>
                    <a:pt x="24087" y="52531"/>
                    <a:pt x="24028" y="52531"/>
                  </a:cubicBezTo>
                  <a:lnTo>
                    <a:pt x="24028" y="52531"/>
                  </a:lnTo>
                  <a:cubicBezTo>
                    <a:pt x="24016" y="52531"/>
                    <a:pt x="23992" y="52519"/>
                    <a:pt x="23980" y="52507"/>
                  </a:cubicBezTo>
                  <a:lnTo>
                    <a:pt x="23980" y="52507"/>
                  </a:lnTo>
                  <a:cubicBezTo>
                    <a:pt x="23956" y="52495"/>
                    <a:pt x="23944" y="52459"/>
                    <a:pt x="23944" y="52423"/>
                  </a:cubicBezTo>
                  <a:close/>
                  <a:moveTo>
                    <a:pt x="1382" y="34743"/>
                  </a:moveTo>
                  <a:cubicBezTo>
                    <a:pt x="1358" y="34695"/>
                    <a:pt x="1382" y="34636"/>
                    <a:pt x="1441" y="34624"/>
                  </a:cubicBezTo>
                  <a:lnTo>
                    <a:pt x="1441" y="34624"/>
                  </a:lnTo>
                  <a:cubicBezTo>
                    <a:pt x="1489" y="34600"/>
                    <a:pt x="1537" y="34636"/>
                    <a:pt x="1560" y="34683"/>
                  </a:cubicBezTo>
                  <a:lnTo>
                    <a:pt x="1560" y="34683"/>
                  </a:lnTo>
                  <a:cubicBezTo>
                    <a:pt x="1572" y="34731"/>
                    <a:pt x="1549" y="34778"/>
                    <a:pt x="1489" y="34802"/>
                  </a:cubicBezTo>
                  <a:lnTo>
                    <a:pt x="1489" y="34802"/>
                  </a:lnTo>
                  <a:cubicBezTo>
                    <a:pt x="1465" y="34814"/>
                    <a:pt x="1430" y="34802"/>
                    <a:pt x="1406" y="34790"/>
                  </a:cubicBezTo>
                  <a:lnTo>
                    <a:pt x="1406" y="34790"/>
                  </a:lnTo>
                  <a:cubicBezTo>
                    <a:pt x="1394" y="34778"/>
                    <a:pt x="1382" y="34755"/>
                    <a:pt x="1382" y="34743"/>
                  </a:cubicBezTo>
                  <a:close/>
                  <a:moveTo>
                    <a:pt x="26480" y="52531"/>
                  </a:moveTo>
                  <a:cubicBezTo>
                    <a:pt x="26468" y="52483"/>
                    <a:pt x="26516" y="52435"/>
                    <a:pt x="26564" y="52435"/>
                  </a:cubicBezTo>
                  <a:lnTo>
                    <a:pt x="26564" y="52435"/>
                  </a:lnTo>
                  <a:cubicBezTo>
                    <a:pt x="26623" y="52435"/>
                    <a:pt x="26659" y="52483"/>
                    <a:pt x="26659" y="52531"/>
                  </a:cubicBezTo>
                  <a:lnTo>
                    <a:pt x="26659" y="52531"/>
                  </a:lnTo>
                  <a:cubicBezTo>
                    <a:pt x="26659" y="52578"/>
                    <a:pt x="26623" y="52626"/>
                    <a:pt x="26576" y="52626"/>
                  </a:cubicBezTo>
                  <a:lnTo>
                    <a:pt x="26576" y="52626"/>
                  </a:lnTo>
                  <a:cubicBezTo>
                    <a:pt x="26552" y="52626"/>
                    <a:pt x="26528" y="52614"/>
                    <a:pt x="26516" y="52602"/>
                  </a:cubicBezTo>
                  <a:lnTo>
                    <a:pt x="26516" y="52602"/>
                  </a:lnTo>
                  <a:cubicBezTo>
                    <a:pt x="26492" y="52590"/>
                    <a:pt x="26480" y="52566"/>
                    <a:pt x="26480" y="52531"/>
                  </a:cubicBezTo>
                  <a:close/>
                  <a:moveTo>
                    <a:pt x="691" y="32290"/>
                  </a:moveTo>
                  <a:cubicBezTo>
                    <a:pt x="679" y="32242"/>
                    <a:pt x="703" y="32195"/>
                    <a:pt x="763" y="32183"/>
                  </a:cubicBezTo>
                  <a:lnTo>
                    <a:pt x="763" y="32183"/>
                  </a:lnTo>
                  <a:cubicBezTo>
                    <a:pt x="810" y="32171"/>
                    <a:pt x="858" y="32195"/>
                    <a:pt x="870" y="32254"/>
                  </a:cubicBezTo>
                  <a:lnTo>
                    <a:pt x="870" y="32254"/>
                  </a:lnTo>
                  <a:cubicBezTo>
                    <a:pt x="882" y="32302"/>
                    <a:pt x="858" y="32350"/>
                    <a:pt x="798" y="32361"/>
                  </a:cubicBezTo>
                  <a:lnTo>
                    <a:pt x="798" y="32361"/>
                  </a:lnTo>
                  <a:cubicBezTo>
                    <a:pt x="775" y="32373"/>
                    <a:pt x="751" y="32361"/>
                    <a:pt x="727" y="32350"/>
                  </a:cubicBezTo>
                  <a:lnTo>
                    <a:pt x="727" y="32350"/>
                  </a:lnTo>
                  <a:cubicBezTo>
                    <a:pt x="703" y="32338"/>
                    <a:pt x="691" y="32314"/>
                    <a:pt x="679" y="32302"/>
                  </a:cubicBezTo>
                  <a:close/>
                  <a:moveTo>
                    <a:pt x="29004" y="52388"/>
                  </a:moveTo>
                  <a:cubicBezTo>
                    <a:pt x="28992" y="52328"/>
                    <a:pt x="29028" y="52281"/>
                    <a:pt x="29088" y="52281"/>
                  </a:cubicBezTo>
                  <a:lnTo>
                    <a:pt x="29088" y="52281"/>
                  </a:lnTo>
                  <a:cubicBezTo>
                    <a:pt x="29135" y="52269"/>
                    <a:pt x="29183" y="52316"/>
                    <a:pt x="29195" y="52364"/>
                  </a:cubicBezTo>
                  <a:lnTo>
                    <a:pt x="29195" y="52364"/>
                  </a:lnTo>
                  <a:cubicBezTo>
                    <a:pt x="29195" y="52412"/>
                    <a:pt x="29159" y="52459"/>
                    <a:pt x="29100" y="52471"/>
                  </a:cubicBezTo>
                  <a:lnTo>
                    <a:pt x="29100" y="52471"/>
                  </a:lnTo>
                  <a:cubicBezTo>
                    <a:pt x="29076" y="52471"/>
                    <a:pt x="29052" y="52459"/>
                    <a:pt x="29040" y="52447"/>
                  </a:cubicBezTo>
                  <a:lnTo>
                    <a:pt x="29040" y="52447"/>
                  </a:lnTo>
                  <a:cubicBezTo>
                    <a:pt x="29016" y="52435"/>
                    <a:pt x="29004" y="52423"/>
                    <a:pt x="28992" y="52400"/>
                  </a:cubicBezTo>
                  <a:close/>
                  <a:moveTo>
                    <a:pt x="227" y="29802"/>
                  </a:moveTo>
                  <a:cubicBezTo>
                    <a:pt x="215" y="29754"/>
                    <a:pt x="251" y="29706"/>
                    <a:pt x="310" y="29694"/>
                  </a:cubicBezTo>
                  <a:lnTo>
                    <a:pt x="310" y="29694"/>
                  </a:lnTo>
                  <a:cubicBezTo>
                    <a:pt x="358" y="29683"/>
                    <a:pt x="406" y="29718"/>
                    <a:pt x="417" y="29778"/>
                  </a:cubicBezTo>
                  <a:lnTo>
                    <a:pt x="417" y="29778"/>
                  </a:lnTo>
                  <a:cubicBezTo>
                    <a:pt x="417" y="29825"/>
                    <a:pt x="382" y="29873"/>
                    <a:pt x="334" y="29885"/>
                  </a:cubicBezTo>
                  <a:lnTo>
                    <a:pt x="334" y="29885"/>
                  </a:lnTo>
                  <a:cubicBezTo>
                    <a:pt x="310" y="29885"/>
                    <a:pt x="275" y="29885"/>
                    <a:pt x="263" y="29861"/>
                  </a:cubicBezTo>
                  <a:lnTo>
                    <a:pt x="263" y="29861"/>
                  </a:lnTo>
                  <a:cubicBezTo>
                    <a:pt x="239" y="29849"/>
                    <a:pt x="227" y="29825"/>
                    <a:pt x="227" y="29802"/>
                  </a:cubicBezTo>
                  <a:close/>
                  <a:moveTo>
                    <a:pt x="31493" y="52019"/>
                  </a:moveTo>
                  <a:cubicBezTo>
                    <a:pt x="31481" y="51959"/>
                    <a:pt x="31517" y="51911"/>
                    <a:pt x="31564" y="51900"/>
                  </a:cubicBezTo>
                  <a:lnTo>
                    <a:pt x="31564" y="51900"/>
                  </a:lnTo>
                  <a:cubicBezTo>
                    <a:pt x="31624" y="51888"/>
                    <a:pt x="31671" y="51923"/>
                    <a:pt x="31683" y="51983"/>
                  </a:cubicBezTo>
                  <a:lnTo>
                    <a:pt x="31683" y="51983"/>
                  </a:lnTo>
                  <a:cubicBezTo>
                    <a:pt x="31695" y="52031"/>
                    <a:pt x="31659" y="52078"/>
                    <a:pt x="31612" y="52090"/>
                  </a:cubicBezTo>
                  <a:lnTo>
                    <a:pt x="31612" y="52090"/>
                  </a:lnTo>
                  <a:cubicBezTo>
                    <a:pt x="31576" y="52090"/>
                    <a:pt x="31552" y="52090"/>
                    <a:pt x="31529" y="52066"/>
                  </a:cubicBezTo>
                  <a:lnTo>
                    <a:pt x="31529" y="52066"/>
                  </a:lnTo>
                  <a:cubicBezTo>
                    <a:pt x="31517" y="52054"/>
                    <a:pt x="31493" y="52042"/>
                    <a:pt x="31493" y="52019"/>
                  </a:cubicBezTo>
                  <a:close/>
                  <a:moveTo>
                    <a:pt x="1" y="27278"/>
                  </a:moveTo>
                  <a:cubicBezTo>
                    <a:pt x="1" y="27218"/>
                    <a:pt x="48" y="27170"/>
                    <a:pt x="96" y="27170"/>
                  </a:cubicBezTo>
                  <a:lnTo>
                    <a:pt x="96" y="27170"/>
                  </a:lnTo>
                  <a:cubicBezTo>
                    <a:pt x="144" y="27170"/>
                    <a:pt x="191" y="27218"/>
                    <a:pt x="191" y="27266"/>
                  </a:cubicBezTo>
                  <a:lnTo>
                    <a:pt x="191" y="27266"/>
                  </a:lnTo>
                  <a:cubicBezTo>
                    <a:pt x="203" y="27313"/>
                    <a:pt x="156" y="27361"/>
                    <a:pt x="108" y="27361"/>
                  </a:cubicBezTo>
                  <a:lnTo>
                    <a:pt x="108" y="27361"/>
                  </a:lnTo>
                  <a:cubicBezTo>
                    <a:pt x="84" y="27361"/>
                    <a:pt x="60" y="27361"/>
                    <a:pt x="48" y="27349"/>
                  </a:cubicBezTo>
                  <a:lnTo>
                    <a:pt x="48" y="27349"/>
                  </a:lnTo>
                  <a:cubicBezTo>
                    <a:pt x="25" y="27325"/>
                    <a:pt x="1" y="27301"/>
                    <a:pt x="1" y="27278"/>
                  </a:cubicBezTo>
                  <a:close/>
                  <a:moveTo>
                    <a:pt x="33945" y="51400"/>
                  </a:moveTo>
                  <a:cubicBezTo>
                    <a:pt x="33934" y="51352"/>
                    <a:pt x="33957" y="51292"/>
                    <a:pt x="34005" y="51280"/>
                  </a:cubicBezTo>
                  <a:lnTo>
                    <a:pt x="34005" y="51280"/>
                  </a:lnTo>
                  <a:cubicBezTo>
                    <a:pt x="34065" y="51257"/>
                    <a:pt x="34112" y="51292"/>
                    <a:pt x="34124" y="51340"/>
                  </a:cubicBezTo>
                  <a:lnTo>
                    <a:pt x="34124" y="51340"/>
                  </a:lnTo>
                  <a:cubicBezTo>
                    <a:pt x="34148" y="51388"/>
                    <a:pt x="34112" y="51447"/>
                    <a:pt x="34065" y="51459"/>
                  </a:cubicBezTo>
                  <a:lnTo>
                    <a:pt x="34065" y="51459"/>
                  </a:lnTo>
                  <a:cubicBezTo>
                    <a:pt x="34041" y="51471"/>
                    <a:pt x="34005" y="51459"/>
                    <a:pt x="33981" y="51447"/>
                  </a:cubicBezTo>
                  <a:lnTo>
                    <a:pt x="33981" y="51447"/>
                  </a:lnTo>
                  <a:cubicBezTo>
                    <a:pt x="33969" y="51435"/>
                    <a:pt x="33957" y="51411"/>
                    <a:pt x="33945" y="51400"/>
                  </a:cubicBezTo>
                  <a:close/>
                  <a:moveTo>
                    <a:pt x="36" y="24730"/>
                  </a:moveTo>
                  <a:cubicBezTo>
                    <a:pt x="36" y="24682"/>
                    <a:pt x="84" y="24634"/>
                    <a:pt x="132" y="24646"/>
                  </a:cubicBezTo>
                  <a:lnTo>
                    <a:pt x="132" y="24646"/>
                  </a:lnTo>
                  <a:cubicBezTo>
                    <a:pt x="179" y="24646"/>
                    <a:pt x="227" y="24682"/>
                    <a:pt x="227" y="24741"/>
                  </a:cubicBezTo>
                  <a:lnTo>
                    <a:pt x="227" y="24741"/>
                  </a:lnTo>
                  <a:cubicBezTo>
                    <a:pt x="215" y="24789"/>
                    <a:pt x="179" y="24837"/>
                    <a:pt x="120" y="24837"/>
                  </a:cubicBezTo>
                  <a:lnTo>
                    <a:pt x="120" y="24837"/>
                  </a:lnTo>
                  <a:cubicBezTo>
                    <a:pt x="108" y="24825"/>
                    <a:pt x="84" y="24825"/>
                    <a:pt x="72" y="24813"/>
                  </a:cubicBezTo>
                  <a:lnTo>
                    <a:pt x="72" y="24813"/>
                  </a:lnTo>
                  <a:cubicBezTo>
                    <a:pt x="48" y="24789"/>
                    <a:pt x="25" y="24765"/>
                    <a:pt x="36" y="24730"/>
                  </a:cubicBezTo>
                  <a:close/>
                  <a:moveTo>
                    <a:pt x="36327" y="50554"/>
                  </a:moveTo>
                  <a:cubicBezTo>
                    <a:pt x="36315" y="50495"/>
                    <a:pt x="36327" y="50447"/>
                    <a:pt x="36386" y="50423"/>
                  </a:cubicBezTo>
                  <a:lnTo>
                    <a:pt x="36386" y="50423"/>
                  </a:lnTo>
                  <a:cubicBezTo>
                    <a:pt x="36434" y="50399"/>
                    <a:pt x="36482" y="50423"/>
                    <a:pt x="36505" y="50471"/>
                  </a:cubicBezTo>
                  <a:lnTo>
                    <a:pt x="36505" y="50471"/>
                  </a:lnTo>
                  <a:cubicBezTo>
                    <a:pt x="36529" y="50518"/>
                    <a:pt x="36505" y="50578"/>
                    <a:pt x="36458" y="50602"/>
                  </a:cubicBezTo>
                  <a:lnTo>
                    <a:pt x="36458" y="50602"/>
                  </a:lnTo>
                  <a:cubicBezTo>
                    <a:pt x="36422" y="50614"/>
                    <a:pt x="36386" y="50602"/>
                    <a:pt x="36362" y="50590"/>
                  </a:cubicBezTo>
                  <a:lnTo>
                    <a:pt x="36362" y="50590"/>
                  </a:lnTo>
                  <a:cubicBezTo>
                    <a:pt x="36351" y="50578"/>
                    <a:pt x="36339" y="50566"/>
                    <a:pt x="36327" y="50554"/>
                  </a:cubicBezTo>
                  <a:close/>
                  <a:moveTo>
                    <a:pt x="298" y="22205"/>
                  </a:moveTo>
                  <a:lnTo>
                    <a:pt x="298" y="22205"/>
                  </a:lnTo>
                  <a:cubicBezTo>
                    <a:pt x="310" y="22158"/>
                    <a:pt x="358" y="22122"/>
                    <a:pt x="417" y="22134"/>
                  </a:cubicBezTo>
                  <a:lnTo>
                    <a:pt x="417" y="22134"/>
                  </a:lnTo>
                  <a:cubicBezTo>
                    <a:pt x="465" y="22134"/>
                    <a:pt x="501" y="22182"/>
                    <a:pt x="489" y="22241"/>
                  </a:cubicBezTo>
                  <a:lnTo>
                    <a:pt x="489" y="22241"/>
                  </a:lnTo>
                  <a:cubicBezTo>
                    <a:pt x="477" y="22289"/>
                    <a:pt x="429" y="22325"/>
                    <a:pt x="382" y="22313"/>
                  </a:cubicBezTo>
                  <a:lnTo>
                    <a:pt x="382" y="22313"/>
                  </a:lnTo>
                  <a:cubicBezTo>
                    <a:pt x="370" y="22313"/>
                    <a:pt x="358" y="22313"/>
                    <a:pt x="334" y="22301"/>
                  </a:cubicBezTo>
                  <a:lnTo>
                    <a:pt x="334" y="22301"/>
                  </a:lnTo>
                  <a:cubicBezTo>
                    <a:pt x="310" y="22277"/>
                    <a:pt x="298" y="22241"/>
                    <a:pt x="298" y="22205"/>
                  </a:cubicBezTo>
                  <a:close/>
                  <a:moveTo>
                    <a:pt x="38625" y="49471"/>
                  </a:moveTo>
                  <a:cubicBezTo>
                    <a:pt x="38589" y="49423"/>
                    <a:pt x="38613" y="49364"/>
                    <a:pt x="38660" y="49340"/>
                  </a:cubicBezTo>
                  <a:lnTo>
                    <a:pt x="38660" y="49340"/>
                  </a:lnTo>
                  <a:cubicBezTo>
                    <a:pt x="38708" y="49316"/>
                    <a:pt x="38768" y="49340"/>
                    <a:pt x="38791" y="49387"/>
                  </a:cubicBezTo>
                  <a:lnTo>
                    <a:pt x="38791" y="49387"/>
                  </a:lnTo>
                  <a:cubicBezTo>
                    <a:pt x="38815" y="49423"/>
                    <a:pt x="38791" y="49483"/>
                    <a:pt x="38744" y="49506"/>
                  </a:cubicBezTo>
                  <a:lnTo>
                    <a:pt x="38744" y="49506"/>
                  </a:lnTo>
                  <a:cubicBezTo>
                    <a:pt x="38720" y="49530"/>
                    <a:pt x="38672" y="49530"/>
                    <a:pt x="38648" y="49506"/>
                  </a:cubicBezTo>
                  <a:lnTo>
                    <a:pt x="38648" y="49506"/>
                  </a:lnTo>
                  <a:cubicBezTo>
                    <a:pt x="38637" y="49506"/>
                    <a:pt x="38625" y="49483"/>
                    <a:pt x="38625" y="49471"/>
                  </a:cubicBezTo>
                  <a:close/>
                  <a:moveTo>
                    <a:pt x="822" y="19717"/>
                  </a:moveTo>
                  <a:cubicBezTo>
                    <a:pt x="834" y="19669"/>
                    <a:pt x="882" y="19646"/>
                    <a:pt x="929" y="19658"/>
                  </a:cubicBezTo>
                  <a:lnTo>
                    <a:pt x="929" y="19658"/>
                  </a:lnTo>
                  <a:cubicBezTo>
                    <a:pt x="977" y="19669"/>
                    <a:pt x="1013" y="19717"/>
                    <a:pt x="1001" y="19765"/>
                  </a:cubicBezTo>
                  <a:lnTo>
                    <a:pt x="1001" y="19765"/>
                  </a:lnTo>
                  <a:cubicBezTo>
                    <a:pt x="989" y="19824"/>
                    <a:pt x="941" y="19848"/>
                    <a:pt x="882" y="19836"/>
                  </a:cubicBezTo>
                  <a:lnTo>
                    <a:pt x="882" y="19836"/>
                  </a:lnTo>
                  <a:cubicBezTo>
                    <a:pt x="870" y="19836"/>
                    <a:pt x="858" y="19824"/>
                    <a:pt x="846" y="19824"/>
                  </a:cubicBezTo>
                  <a:lnTo>
                    <a:pt x="846" y="19824"/>
                  </a:lnTo>
                  <a:cubicBezTo>
                    <a:pt x="822" y="19800"/>
                    <a:pt x="810" y="19765"/>
                    <a:pt x="822" y="19717"/>
                  </a:cubicBezTo>
                  <a:close/>
                  <a:moveTo>
                    <a:pt x="40792" y="48185"/>
                  </a:moveTo>
                  <a:cubicBezTo>
                    <a:pt x="40768" y="48137"/>
                    <a:pt x="40780" y="48078"/>
                    <a:pt x="40815" y="48054"/>
                  </a:cubicBezTo>
                  <a:lnTo>
                    <a:pt x="40815" y="48054"/>
                  </a:lnTo>
                  <a:cubicBezTo>
                    <a:pt x="40863" y="48018"/>
                    <a:pt x="40923" y="48030"/>
                    <a:pt x="40958" y="48078"/>
                  </a:cubicBezTo>
                  <a:lnTo>
                    <a:pt x="40958" y="48078"/>
                  </a:lnTo>
                  <a:cubicBezTo>
                    <a:pt x="40982" y="48113"/>
                    <a:pt x="40970" y="48173"/>
                    <a:pt x="40923" y="48209"/>
                  </a:cubicBezTo>
                  <a:lnTo>
                    <a:pt x="40923" y="48209"/>
                  </a:lnTo>
                  <a:cubicBezTo>
                    <a:pt x="40887" y="48232"/>
                    <a:pt x="40851" y="48232"/>
                    <a:pt x="40815" y="48209"/>
                  </a:cubicBezTo>
                  <a:lnTo>
                    <a:pt x="40815" y="48209"/>
                  </a:lnTo>
                  <a:close/>
                  <a:moveTo>
                    <a:pt x="1572" y="17300"/>
                  </a:moveTo>
                  <a:lnTo>
                    <a:pt x="1572" y="17300"/>
                  </a:lnTo>
                  <a:cubicBezTo>
                    <a:pt x="1584" y="17252"/>
                    <a:pt x="1644" y="17217"/>
                    <a:pt x="1691" y="17241"/>
                  </a:cubicBezTo>
                  <a:lnTo>
                    <a:pt x="1691" y="17241"/>
                  </a:lnTo>
                  <a:cubicBezTo>
                    <a:pt x="1739" y="17252"/>
                    <a:pt x="1763" y="17312"/>
                    <a:pt x="1751" y="17360"/>
                  </a:cubicBezTo>
                  <a:lnTo>
                    <a:pt x="1751" y="17360"/>
                  </a:lnTo>
                  <a:cubicBezTo>
                    <a:pt x="1727" y="17407"/>
                    <a:pt x="1680" y="17443"/>
                    <a:pt x="1620" y="17419"/>
                  </a:cubicBezTo>
                  <a:lnTo>
                    <a:pt x="1620" y="17419"/>
                  </a:lnTo>
                  <a:cubicBezTo>
                    <a:pt x="1620" y="17419"/>
                    <a:pt x="1608" y="17407"/>
                    <a:pt x="1596" y="17407"/>
                  </a:cubicBezTo>
                  <a:lnTo>
                    <a:pt x="1596" y="17407"/>
                  </a:lnTo>
                  <a:cubicBezTo>
                    <a:pt x="1572" y="17383"/>
                    <a:pt x="1549" y="17336"/>
                    <a:pt x="1572" y="17300"/>
                  </a:cubicBezTo>
                  <a:close/>
                  <a:moveTo>
                    <a:pt x="42828" y="46685"/>
                  </a:moveTo>
                  <a:cubicBezTo>
                    <a:pt x="42804" y="46637"/>
                    <a:pt x="42804" y="46578"/>
                    <a:pt x="42851" y="46554"/>
                  </a:cubicBezTo>
                  <a:lnTo>
                    <a:pt x="42851" y="46554"/>
                  </a:lnTo>
                  <a:cubicBezTo>
                    <a:pt x="42887" y="46518"/>
                    <a:pt x="42947" y="46518"/>
                    <a:pt x="42982" y="46566"/>
                  </a:cubicBezTo>
                  <a:lnTo>
                    <a:pt x="42982" y="46566"/>
                  </a:lnTo>
                  <a:cubicBezTo>
                    <a:pt x="43018" y="46601"/>
                    <a:pt x="43006" y="46661"/>
                    <a:pt x="42970" y="46697"/>
                  </a:cubicBezTo>
                  <a:lnTo>
                    <a:pt x="42970" y="46697"/>
                  </a:lnTo>
                  <a:cubicBezTo>
                    <a:pt x="42935" y="46720"/>
                    <a:pt x="42887" y="46720"/>
                    <a:pt x="42851" y="46697"/>
                  </a:cubicBezTo>
                  <a:lnTo>
                    <a:pt x="42851" y="46697"/>
                  </a:lnTo>
                  <a:close/>
                  <a:moveTo>
                    <a:pt x="2549" y="14955"/>
                  </a:moveTo>
                  <a:cubicBezTo>
                    <a:pt x="2573" y="14907"/>
                    <a:pt x="2632" y="14895"/>
                    <a:pt x="2680" y="14907"/>
                  </a:cubicBezTo>
                  <a:lnTo>
                    <a:pt x="2680" y="14907"/>
                  </a:lnTo>
                  <a:cubicBezTo>
                    <a:pt x="2727" y="14931"/>
                    <a:pt x="2751" y="14990"/>
                    <a:pt x="2727" y="15038"/>
                  </a:cubicBezTo>
                  <a:lnTo>
                    <a:pt x="2727" y="15038"/>
                  </a:lnTo>
                  <a:cubicBezTo>
                    <a:pt x="2703" y="15086"/>
                    <a:pt x="2644" y="15109"/>
                    <a:pt x="2596" y="15086"/>
                  </a:cubicBezTo>
                  <a:lnTo>
                    <a:pt x="2596" y="15086"/>
                  </a:lnTo>
                  <a:lnTo>
                    <a:pt x="2584" y="15074"/>
                  </a:lnTo>
                  <a:lnTo>
                    <a:pt x="2584" y="15074"/>
                  </a:lnTo>
                  <a:cubicBezTo>
                    <a:pt x="2549" y="15050"/>
                    <a:pt x="2537" y="15002"/>
                    <a:pt x="2549" y="14955"/>
                  </a:cubicBezTo>
                  <a:close/>
                  <a:moveTo>
                    <a:pt x="44721" y="44994"/>
                  </a:moveTo>
                  <a:cubicBezTo>
                    <a:pt x="44685" y="44958"/>
                    <a:pt x="44685" y="44899"/>
                    <a:pt x="44721" y="44863"/>
                  </a:cubicBezTo>
                  <a:lnTo>
                    <a:pt x="44721" y="44863"/>
                  </a:lnTo>
                  <a:cubicBezTo>
                    <a:pt x="44756" y="44827"/>
                    <a:pt x="44816" y="44827"/>
                    <a:pt x="44852" y="44863"/>
                  </a:cubicBezTo>
                  <a:lnTo>
                    <a:pt x="44852" y="44863"/>
                  </a:lnTo>
                  <a:cubicBezTo>
                    <a:pt x="44887" y="44899"/>
                    <a:pt x="44887" y="44958"/>
                    <a:pt x="44852" y="44994"/>
                  </a:cubicBezTo>
                  <a:lnTo>
                    <a:pt x="44852" y="44994"/>
                  </a:lnTo>
                  <a:cubicBezTo>
                    <a:pt x="44816" y="45030"/>
                    <a:pt x="44768" y="45030"/>
                    <a:pt x="44733" y="45006"/>
                  </a:cubicBezTo>
                  <a:lnTo>
                    <a:pt x="44733" y="45006"/>
                  </a:lnTo>
                  <a:cubicBezTo>
                    <a:pt x="44721" y="45006"/>
                    <a:pt x="44721" y="44994"/>
                    <a:pt x="44721" y="44994"/>
                  </a:cubicBezTo>
                  <a:close/>
                  <a:moveTo>
                    <a:pt x="3763" y="12728"/>
                  </a:moveTo>
                  <a:cubicBezTo>
                    <a:pt x="3787" y="12680"/>
                    <a:pt x="3846" y="12669"/>
                    <a:pt x="3894" y="12692"/>
                  </a:cubicBezTo>
                  <a:lnTo>
                    <a:pt x="3894" y="12692"/>
                  </a:lnTo>
                  <a:cubicBezTo>
                    <a:pt x="3930" y="12716"/>
                    <a:pt x="3942" y="12776"/>
                    <a:pt x="3918" y="12823"/>
                  </a:cubicBezTo>
                  <a:lnTo>
                    <a:pt x="3918" y="12823"/>
                  </a:lnTo>
                  <a:cubicBezTo>
                    <a:pt x="3894" y="12871"/>
                    <a:pt x="3835" y="12883"/>
                    <a:pt x="3787" y="12859"/>
                  </a:cubicBezTo>
                  <a:lnTo>
                    <a:pt x="3787" y="12859"/>
                  </a:lnTo>
                  <a:lnTo>
                    <a:pt x="3787" y="12859"/>
                  </a:lnTo>
                  <a:lnTo>
                    <a:pt x="3787" y="12859"/>
                  </a:lnTo>
                  <a:cubicBezTo>
                    <a:pt x="3739" y="12823"/>
                    <a:pt x="3727" y="12764"/>
                    <a:pt x="3763" y="12728"/>
                  </a:cubicBezTo>
                  <a:close/>
                  <a:moveTo>
                    <a:pt x="46435" y="43137"/>
                  </a:moveTo>
                  <a:cubicBezTo>
                    <a:pt x="46388" y="43101"/>
                    <a:pt x="46388" y="43041"/>
                    <a:pt x="46423" y="43006"/>
                  </a:cubicBezTo>
                  <a:lnTo>
                    <a:pt x="46423" y="43006"/>
                  </a:lnTo>
                  <a:cubicBezTo>
                    <a:pt x="46447" y="42958"/>
                    <a:pt x="46507" y="42958"/>
                    <a:pt x="46554" y="42994"/>
                  </a:cubicBezTo>
                  <a:lnTo>
                    <a:pt x="46554" y="42994"/>
                  </a:lnTo>
                  <a:cubicBezTo>
                    <a:pt x="46590" y="43018"/>
                    <a:pt x="46602" y="43089"/>
                    <a:pt x="46566" y="43125"/>
                  </a:cubicBezTo>
                  <a:lnTo>
                    <a:pt x="46566" y="43125"/>
                  </a:lnTo>
                  <a:cubicBezTo>
                    <a:pt x="46530" y="43160"/>
                    <a:pt x="46471" y="43172"/>
                    <a:pt x="46435" y="43137"/>
                  </a:cubicBezTo>
                  <a:lnTo>
                    <a:pt x="46435" y="43137"/>
                  </a:lnTo>
                  <a:close/>
                  <a:moveTo>
                    <a:pt x="5168" y="10621"/>
                  </a:moveTo>
                  <a:cubicBezTo>
                    <a:pt x="5204" y="10573"/>
                    <a:pt x="5263" y="10561"/>
                    <a:pt x="5299" y="10597"/>
                  </a:cubicBezTo>
                  <a:lnTo>
                    <a:pt x="5299" y="10597"/>
                  </a:lnTo>
                  <a:cubicBezTo>
                    <a:pt x="5347" y="10621"/>
                    <a:pt x="5359" y="10680"/>
                    <a:pt x="5323" y="10728"/>
                  </a:cubicBezTo>
                  <a:lnTo>
                    <a:pt x="5323" y="10728"/>
                  </a:lnTo>
                  <a:cubicBezTo>
                    <a:pt x="5299" y="10775"/>
                    <a:pt x="5228" y="10775"/>
                    <a:pt x="5192" y="10752"/>
                  </a:cubicBezTo>
                  <a:lnTo>
                    <a:pt x="5192" y="10752"/>
                  </a:lnTo>
                  <a:cubicBezTo>
                    <a:pt x="5144" y="10716"/>
                    <a:pt x="5144" y="10656"/>
                    <a:pt x="5168" y="10621"/>
                  </a:cubicBezTo>
                  <a:close/>
                  <a:moveTo>
                    <a:pt x="5406" y="10466"/>
                  </a:moveTo>
                  <a:cubicBezTo>
                    <a:pt x="5359" y="10430"/>
                    <a:pt x="5347" y="10371"/>
                    <a:pt x="5382" y="10335"/>
                  </a:cubicBezTo>
                  <a:lnTo>
                    <a:pt x="5382" y="10335"/>
                  </a:lnTo>
                  <a:cubicBezTo>
                    <a:pt x="5418" y="10287"/>
                    <a:pt x="5478" y="10287"/>
                    <a:pt x="5513" y="10311"/>
                  </a:cubicBezTo>
                  <a:lnTo>
                    <a:pt x="5513" y="10311"/>
                  </a:lnTo>
                  <a:cubicBezTo>
                    <a:pt x="5561" y="10347"/>
                    <a:pt x="5561" y="10406"/>
                    <a:pt x="5537" y="10454"/>
                  </a:cubicBezTo>
                  <a:lnTo>
                    <a:pt x="5537" y="10454"/>
                  </a:lnTo>
                  <a:cubicBezTo>
                    <a:pt x="5501" y="10490"/>
                    <a:pt x="5442" y="10502"/>
                    <a:pt x="5406" y="10466"/>
                  </a:cubicBezTo>
                  <a:lnTo>
                    <a:pt x="5406" y="10466"/>
                  </a:lnTo>
                  <a:close/>
                  <a:moveTo>
                    <a:pt x="47935" y="40993"/>
                  </a:moveTo>
                  <a:cubicBezTo>
                    <a:pt x="47959" y="40946"/>
                    <a:pt x="48019" y="40934"/>
                    <a:pt x="48066" y="40958"/>
                  </a:cubicBezTo>
                  <a:lnTo>
                    <a:pt x="48066" y="40958"/>
                  </a:lnTo>
                  <a:cubicBezTo>
                    <a:pt x="48114" y="40993"/>
                    <a:pt x="48114" y="41053"/>
                    <a:pt x="48090" y="41089"/>
                  </a:cubicBezTo>
                  <a:lnTo>
                    <a:pt x="48090" y="41089"/>
                  </a:lnTo>
                  <a:cubicBezTo>
                    <a:pt x="48066" y="41136"/>
                    <a:pt x="48007" y="41148"/>
                    <a:pt x="47959" y="41124"/>
                  </a:cubicBezTo>
                  <a:lnTo>
                    <a:pt x="47959" y="41124"/>
                  </a:lnTo>
                  <a:cubicBezTo>
                    <a:pt x="47912" y="41089"/>
                    <a:pt x="47900" y="41029"/>
                    <a:pt x="47935" y="40993"/>
                  </a:cubicBezTo>
                  <a:close/>
                  <a:moveTo>
                    <a:pt x="7025" y="8525"/>
                  </a:moveTo>
                  <a:cubicBezTo>
                    <a:pt x="6990" y="8489"/>
                    <a:pt x="6990" y="8430"/>
                    <a:pt x="7025" y="8394"/>
                  </a:cubicBezTo>
                  <a:lnTo>
                    <a:pt x="7025" y="8394"/>
                  </a:lnTo>
                  <a:cubicBezTo>
                    <a:pt x="7061" y="8347"/>
                    <a:pt x="7121" y="8347"/>
                    <a:pt x="7156" y="8394"/>
                  </a:cubicBezTo>
                  <a:lnTo>
                    <a:pt x="7156" y="8394"/>
                  </a:lnTo>
                  <a:cubicBezTo>
                    <a:pt x="7192" y="8430"/>
                    <a:pt x="7192" y="8489"/>
                    <a:pt x="7156" y="8525"/>
                  </a:cubicBezTo>
                  <a:lnTo>
                    <a:pt x="7156" y="8525"/>
                  </a:lnTo>
                  <a:cubicBezTo>
                    <a:pt x="7121" y="8561"/>
                    <a:pt x="7073" y="8561"/>
                    <a:pt x="7025" y="8537"/>
                  </a:cubicBezTo>
                  <a:lnTo>
                    <a:pt x="7025" y="8537"/>
                  </a:lnTo>
                  <a:close/>
                  <a:moveTo>
                    <a:pt x="49245" y="38838"/>
                  </a:moveTo>
                  <a:lnTo>
                    <a:pt x="49245" y="38838"/>
                  </a:lnTo>
                  <a:cubicBezTo>
                    <a:pt x="49269" y="38791"/>
                    <a:pt x="49328" y="38779"/>
                    <a:pt x="49376" y="38803"/>
                  </a:cubicBezTo>
                  <a:lnTo>
                    <a:pt x="49376" y="38803"/>
                  </a:lnTo>
                  <a:cubicBezTo>
                    <a:pt x="49424" y="38827"/>
                    <a:pt x="49436" y="38886"/>
                    <a:pt x="49412" y="38934"/>
                  </a:cubicBezTo>
                  <a:lnTo>
                    <a:pt x="49412" y="38934"/>
                  </a:lnTo>
                  <a:cubicBezTo>
                    <a:pt x="49388" y="38969"/>
                    <a:pt x="49328" y="38993"/>
                    <a:pt x="49281" y="38969"/>
                  </a:cubicBezTo>
                  <a:lnTo>
                    <a:pt x="49281" y="38969"/>
                  </a:lnTo>
                  <a:lnTo>
                    <a:pt x="49269" y="38969"/>
                  </a:lnTo>
                  <a:lnTo>
                    <a:pt x="49269" y="38969"/>
                  </a:lnTo>
                  <a:cubicBezTo>
                    <a:pt x="49233" y="38934"/>
                    <a:pt x="49221" y="38886"/>
                    <a:pt x="49245" y="38838"/>
                  </a:cubicBezTo>
                  <a:close/>
                  <a:moveTo>
                    <a:pt x="8823" y="6751"/>
                  </a:moveTo>
                  <a:cubicBezTo>
                    <a:pt x="8788" y="6704"/>
                    <a:pt x="8788" y="6644"/>
                    <a:pt x="8835" y="6608"/>
                  </a:cubicBezTo>
                  <a:lnTo>
                    <a:pt x="8835" y="6608"/>
                  </a:lnTo>
                  <a:cubicBezTo>
                    <a:pt x="8871" y="6573"/>
                    <a:pt x="8930" y="6584"/>
                    <a:pt x="8966" y="6620"/>
                  </a:cubicBezTo>
                  <a:lnTo>
                    <a:pt x="8966" y="6620"/>
                  </a:lnTo>
                  <a:cubicBezTo>
                    <a:pt x="9002" y="6656"/>
                    <a:pt x="9002" y="6715"/>
                    <a:pt x="8966" y="6751"/>
                  </a:cubicBezTo>
                  <a:lnTo>
                    <a:pt x="8966" y="6751"/>
                  </a:lnTo>
                  <a:cubicBezTo>
                    <a:pt x="8930" y="6787"/>
                    <a:pt x="8883" y="6787"/>
                    <a:pt x="8847" y="6751"/>
                  </a:cubicBezTo>
                  <a:lnTo>
                    <a:pt x="8847" y="6751"/>
                  </a:lnTo>
                  <a:close/>
                  <a:moveTo>
                    <a:pt x="50352" y="36576"/>
                  </a:moveTo>
                  <a:lnTo>
                    <a:pt x="50352" y="36576"/>
                  </a:lnTo>
                  <a:cubicBezTo>
                    <a:pt x="50376" y="36529"/>
                    <a:pt x="50424" y="36505"/>
                    <a:pt x="50483" y="36517"/>
                  </a:cubicBezTo>
                  <a:lnTo>
                    <a:pt x="50483" y="36517"/>
                  </a:lnTo>
                  <a:cubicBezTo>
                    <a:pt x="50531" y="36541"/>
                    <a:pt x="50543" y="36600"/>
                    <a:pt x="50531" y="36648"/>
                  </a:cubicBezTo>
                  <a:lnTo>
                    <a:pt x="50531" y="36648"/>
                  </a:lnTo>
                  <a:cubicBezTo>
                    <a:pt x="50507" y="36695"/>
                    <a:pt x="50448" y="36719"/>
                    <a:pt x="50400" y="36695"/>
                  </a:cubicBezTo>
                  <a:lnTo>
                    <a:pt x="50400" y="36695"/>
                  </a:lnTo>
                  <a:lnTo>
                    <a:pt x="50388" y="36683"/>
                  </a:lnTo>
                  <a:lnTo>
                    <a:pt x="50388" y="36683"/>
                  </a:lnTo>
                  <a:cubicBezTo>
                    <a:pt x="50352" y="36660"/>
                    <a:pt x="50340" y="36612"/>
                    <a:pt x="50352" y="36576"/>
                  </a:cubicBezTo>
                  <a:close/>
                  <a:moveTo>
                    <a:pt x="10788" y="5156"/>
                  </a:moveTo>
                  <a:cubicBezTo>
                    <a:pt x="10752" y="5108"/>
                    <a:pt x="10764" y="5049"/>
                    <a:pt x="10812" y="5025"/>
                  </a:cubicBezTo>
                  <a:lnTo>
                    <a:pt x="10812" y="5025"/>
                  </a:lnTo>
                  <a:cubicBezTo>
                    <a:pt x="10847" y="4989"/>
                    <a:pt x="10907" y="5001"/>
                    <a:pt x="10943" y="5037"/>
                  </a:cubicBezTo>
                  <a:lnTo>
                    <a:pt x="10943" y="5037"/>
                  </a:lnTo>
                  <a:cubicBezTo>
                    <a:pt x="10966" y="5084"/>
                    <a:pt x="10955" y="5144"/>
                    <a:pt x="10919" y="5168"/>
                  </a:cubicBezTo>
                  <a:lnTo>
                    <a:pt x="10919" y="5168"/>
                  </a:lnTo>
                  <a:cubicBezTo>
                    <a:pt x="10883" y="5191"/>
                    <a:pt x="10835" y="5191"/>
                    <a:pt x="10800" y="5168"/>
                  </a:cubicBezTo>
                  <a:lnTo>
                    <a:pt x="10800" y="5168"/>
                  </a:lnTo>
                  <a:cubicBezTo>
                    <a:pt x="10800" y="5168"/>
                    <a:pt x="10788" y="5156"/>
                    <a:pt x="10788" y="5156"/>
                  </a:cubicBezTo>
                  <a:close/>
                  <a:moveTo>
                    <a:pt x="51233" y="34207"/>
                  </a:moveTo>
                  <a:cubicBezTo>
                    <a:pt x="51245" y="34159"/>
                    <a:pt x="51305" y="34136"/>
                    <a:pt x="51352" y="34147"/>
                  </a:cubicBezTo>
                  <a:lnTo>
                    <a:pt x="51352" y="34147"/>
                  </a:lnTo>
                  <a:cubicBezTo>
                    <a:pt x="51400" y="34159"/>
                    <a:pt x="51424" y="34219"/>
                    <a:pt x="51412" y="34266"/>
                  </a:cubicBezTo>
                  <a:lnTo>
                    <a:pt x="51412" y="34266"/>
                  </a:lnTo>
                  <a:cubicBezTo>
                    <a:pt x="51400" y="34314"/>
                    <a:pt x="51341" y="34350"/>
                    <a:pt x="51293" y="34326"/>
                  </a:cubicBezTo>
                  <a:lnTo>
                    <a:pt x="51293" y="34326"/>
                  </a:lnTo>
                  <a:lnTo>
                    <a:pt x="51269" y="34314"/>
                  </a:lnTo>
                  <a:lnTo>
                    <a:pt x="51269" y="34314"/>
                  </a:lnTo>
                  <a:cubicBezTo>
                    <a:pt x="51233" y="34290"/>
                    <a:pt x="51221" y="34255"/>
                    <a:pt x="51233" y="34207"/>
                  </a:cubicBezTo>
                  <a:close/>
                  <a:moveTo>
                    <a:pt x="12895" y="3751"/>
                  </a:moveTo>
                  <a:cubicBezTo>
                    <a:pt x="12871" y="3715"/>
                    <a:pt x="12883" y="3656"/>
                    <a:pt x="12931" y="3620"/>
                  </a:cubicBezTo>
                  <a:lnTo>
                    <a:pt x="12931" y="3620"/>
                  </a:lnTo>
                  <a:cubicBezTo>
                    <a:pt x="12967" y="3596"/>
                    <a:pt x="13026" y="3608"/>
                    <a:pt x="13062" y="3656"/>
                  </a:cubicBezTo>
                  <a:lnTo>
                    <a:pt x="13062" y="3656"/>
                  </a:lnTo>
                  <a:cubicBezTo>
                    <a:pt x="13086" y="3703"/>
                    <a:pt x="13062" y="3763"/>
                    <a:pt x="13026" y="3787"/>
                  </a:cubicBezTo>
                  <a:lnTo>
                    <a:pt x="13026" y="3787"/>
                  </a:lnTo>
                  <a:cubicBezTo>
                    <a:pt x="12990" y="3810"/>
                    <a:pt x="12955" y="3810"/>
                    <a:pt x="12919" y="3787"/>
                  </a:cubicBezTo>
                  <a:lnTo>
                    <a:pt x="12919" y="3787"/>
                  </a:lnTo>
                  <a:cubicBezTo>
                    <a:pt x="12907" y="3775"/>
                    <a:pt x="12895" y="3763"/>
                    <a:pt x="12895" y="3751"/>
                  </a:cubicBezTo>
                  <a:close/>
                  <a:moveTo>
                    <a:pt x="51876" y="31778"/>
                  </a:moveTo>
                  <a:cubicBezTo>
                    <a:pt x="51888" y="31719"/>
                    <a:pt x="51936" y="31683"/>
                    <a:pt x="51995" y="31707"/>
                  </a:cubicBezTo>
                  <a:lnTo>
                    <a:pt x="51995" y="31707"/>
                  </a:lnTo>
                  <a:cubicBezTo>
                    <a:pt x="52043" y="31707"/>
                    <a:pt x="52079" y="31766"/>
                    <a:pt x="52067" y="31814"/>
                  </a:cubicBezTo>
                  <a:lnTo>
                    <a:pt x="52067" y="31814"/>
                  </a:lnTo>
                  <a:cubicBezTo>
                    <a:pt x="52055" y="31861"/>
                    <a:pt x="51995" y="31897"/>
                    <a:pt x="51948" y="31885"/>
                  </a:cubicBezTo>
                  <a:lnTo>
                    <a:pt x="51948" y="31885"/>
                  </a:lnTo>
                  <a:cubicBezTo>
                    <a:pt x="51936" y="31885"/>
                    <a:pt x="51924" y="31873"/>
                    <a:pt x="51912" y="31873"/>
                  </a:cubicBezTo>
                  <a:lnTo>
                    <a:pt x="51912" y="31873"/>
                  </a:lnTo>
                  <a:cubicBezTo>
                    <a:pt x="51888" y="31850"/>
                    <a:pt x="51864" y="31814"/>
                    <a:pt x="51876" y="31778"/>
                  </a:cubicBezTo>
                  <a:close/>
                  <a:moveTo>
                    <a:pt x="15134" y="2572"/>
                  </a:moveTo>
                  <a:cubicBezTo>
                    <a:pt x="15110" y="2524"/>
                    <a:pt x="15122" y="2465"/>
                    <a:pt x="15169" y="2441"/>
                  </a:cubicBezTo>
                  <a:lnTo>
                    <a:pt x="15169" y="2441"/>
                  </a:lnTo>
                  <a:cubicBezTo>
                    <a:pt x="15217" y="2417"/>
                    <a:pt x="15276" y="2441"/>
                    <a:pt x="15300" y="2489"/>
                  </a:cubicBezTo>
                  <a:lnTo>
                    <a:pt x="15300" y="2489"/>
                  </a:lnTo>
                  <a:cubicBezTo>
                    <a:pt x="15324" y="2536"/>
                    <a:pt x="15300" y="2596"/>
                    <a:pt x="15253" y="2620"/>
                  </a:cubicBezTo>
                  <a:lnTo>
                    <a:pt x="15253" y="2620"/>
                  </a:lnTo>
                  <a:cubicBezTo>
                    <a:pt x="15217" y="2632"/>
                    <a:pt x="15181" y="2632"/>
                    <a:pt x="15157" y="2608"/>
                  </a:cubicBezTo>
                  <a:lnTo>
                    <a:pt x="15157" y="2608"/>
                  </a:lnTo>
                  <a:cubicBezTo>
                    <a:pt x="15146" y="2596"/>
                    <a:pt x="15134" y="2584"/>
                    <a:pt x="15134" y="2572"/>
                  </a:cubicBezTo>
                  <a:close/>
                  <a:moveTo>
                    <a:pt x="52281" y="29290"/>
                  </a:moveTo>
                  <a:cubicBezTo>
                    <a:pt x="52293" y="29230"/>
                    <a:pt x="52341" y="29194"/>
                    <a:pt x="52388" y="29206"/>
                  </a:cubicBezTo>
                  <a:lnTo>
                    <a:pt x="52388" y="29206"/>
                  </a:lnTo>
                  <a:cubicBezTo>
                    <a:pt x="52436" y="29206"/>
                    <a:pt x="52472" y="29254"/>
                    <a:pt x="52472" y="29313"/>
                  </a:cubicBezTo>
                  <a:lnTo>
                    <a:pt x="52472" y="29313"/>
                  </a:lnTo>
                  <a:cubicBezTo>
                    <a:pt x="52472" y="29361"/>
                    <a:pt x="52424" y="29397"/>
                    <a:pt x="52364" y="29397"/>
                  </a:cubicBezTo>
                  <a:lnTo>
                    <a:pt x="52364" y="29397"/>
                  </a:lnTo>
                  <a:cubicBezTo>
                    <a:pt x="52353" y="29385"/>
                    <a:pt x="52329" y="29385"/>
                    <a:pt x="52317" y="29373"/>
                  </a:cubicBezTo>
                  <a:lnTo>
                    <a:pt x="52317" y="29373"/>
                  </a:lnTo>
                  <a:cubicBezTo>
                    <a:pt x="52293" y="29349"/>
                    <a:pt x="52281" y="29325"/>
                    <a:pt x="52281" y="29290"/>
                  </a:cubicBezTo>
                  <a:close/>
                  <a:moveTo>
                    <a:pt x="17467" y="1608"/>
                  </a:moveTo>
                  <a:cubicBezTo>
                    <a:pt x="17443" y="1560"/>
                    <a:pt x="17479" y="1501"/>
                    <a:pt x="17527" y="1489"/>
                  </a:cubicBezTo>
                  <a:lnTo>
                    <a:pt x="17527" y="1489"/>
                  </a:lnTo>
                  <a:cubicBezTo>
                    <a:pt x="17574" y="1465"/>
                    <a:pt x="17622" y="1489"/>
                    <a:pt x="17646" y="1548"/>
                  </a:cubicBezTo>
                  <a:lnTo>
                    <a:pt x="17646" y="1548"/>
                  </a:lnTo>
                  <a:cubicBezTo>
                    <a:pt x="17658" y="1596"/>
                    <a:pt x="17634" y="1643"/>
                    <a:pt x="17586" y="1667"/>
                  </a:cubicBezTo>
                  <a:lnTo>
                    <a:pt x="17586" y="1667"/>
                  </a:lnTo>
                  <a:cubicBezTo>
                    <a:pt x="17562" y="1667"/>
                    <a:pt x="17527" y="1667"/>
                    <a:pt x="17503" y="1643"/>
                  </a:cubicBezTo>
                  <a:lnTo>
                    <a:pt x="17503" y="1643"/>
                  </a:lnTo>
                  <a:cubicBezTo>
                    <a:pt x="17479" y="1643"/>
                    <a:pt x="17467" y="1620"/>
                    <a:pt x="17467" y="1608"/>
                  </a:cubicBezTo>
                  <a:close/>
                  <a:moveTo>
                    <a:pt x="52436" y="26777"/>
                  </a:moveTo>
                  <a:cubicBezTo>
                    <a:pt x="52436" y="26718"/>
                    <a:pt x="52484" y="26682"/>
                    <a:pt x="52531" y="26682"/>
                  </a:cubicBezTo>
                  <a:lnTo>
                    <a:pt x="52531" y="26682"/>
                  </a:lnTo>
                  <a:cubicBezTo>
                    <a:pt x="52591" y="26682"/>
                    <a:pt x="52626" y="26718"/>
                    <a:pt x="52626" y="26777"/>
                  </a:cubicBezTo>
                  <a:lnTo>
                    <a:pt x="52626" y="26777"/>
                  </a:lnTo>
                  <a:cubicBezTo>
                    <a:pt x="52626" y="26825"/>
                    <a:pt x="52591" y="26873"/>
                    <a:pt x="52531" y="26873"/>
                  </a:cubicBezTo>
                  <a:lnTo>
                    <a:pt x="52531" y="26873"/>
                  </a:lnTo>
                  <a:cubicBezTo>
                    <a:pt x="52507" y="26873"/>
                    <a:pt x="52495" y="26861"/>
                    <a:pt x="52484" y="26849"/>
                  </a:cubicBezTo>
                  <a:lnTo>
                    <a:pt x="52484" y="26849"/>
                  </a:lnTo>
                  <a:cubicBezTo>
                    <a:pt x="52460" y="26825"/>
                    <a:pt x="52448" y="26801"/>
                    <a:pt x="52448" y="26777"/>
                  </a:cubicBezTo>
                  <a:close/>
                  <a:moveTo>
                    <a:pt x="19884" y="870"/>
                  </a:moveTo>
                  <a:cubicBezTo>
                    <a:pt x="19872" y="822"/>
                    <a:pt x="19908" y="762"/>
                    <a:pt x="19956" y="750"/>
                  </a:cubicBezTo>
                  <a:lnTo>
                    <a:pt x="19956" y="750"/>
                  </a:lnTo>
                  <a:cubicBezTo>
                    <a:pt x="20003" y="739"/>
                    <a:pt x="20063" y="774"/>
                    <a:pt x="20075" y="822"/>
                  </a:cubicBezTo>
                  <a:lnTo>
                    <a:pt x="20075" y="822"/>
                  </a:lnTo>
                  <a:cubicBezTo>
                    <a:pt x="20087" y="870"/>
                    <a:pt x="20051" y="929"/>
                    <a:pt x="20003" y="941"/>
                  </a:cubicBezTo>
                  <a:lnTo>
                    <a:pt x="20003" y="941"/>
                  </a:lnTo>
                  <a:cubicBezTo>
                    <a:pt x="19979" y="941"/>
                    <a:pt x="19944" y="929"/>
                    <a:pt x="19932" y="917"/>
                  </a:cubicBezTo>
                  <a:lnTo>
                    <a:pt x="19932" y="917"/>
                  </a:lnTo>
                  <a:cubicBezTo>
                    <a:pt x="19908" y="905"/>
                    <a:pt x="19896" y="893"/>
                    <a:pt x="19884" y="870"/>
                  </a:cubicBezTo>
                  <a:close/>
                  <a:moveTo>
                    <a:pt x="52376" y="24253"/>
                  </a:moveTo>
                  <a:cubicBezTo>
                    <a:pt x="52364" y="24194"/>
                    <a:pt x="52400" y="24158"/>
                    <a:pt x="52460" y="24146"/>
                  </a:cubicBezTo>
                  <a:lnTo>
                    <a:pt x="52460" y="24146"/>
                  </a:lnTo>
                  <a:cubicBezTo>
                    <a:pt x="52507" y="24146"/>
                    <a:pt x="52555" y="24182"/>
                    <a:pt x="52567" y="24241"/>
                  </a:cubicBezTo>
                  <a:lnTo>
                    <a:pt x="52567" y="24241"/>
                  </a:lnTo>
                  <a:cubicBezTo>
                    <a:pt x="52567" y="24289"/>
                    <a:pt x="52531" y="24337"/>
                    <a:pt x="52472" y="24337"/>
                  </a:cubicBezTo>
                  <a:lnTo>
                    <a:pt x="52472" y="24337"/>
                  </a:lnTo>
                  <a:cubicBezTo>
                    <a:pt x="52448" y="24337"/>
                    <a:pt x="52424" y="24337"/>
                    <a:pt x="52412" y="24325"/>
                  </a:cubicBezTo>
                  <a:lnTo>
                    <a:pt x="52412" y="24325"/>
                  </a:lnTo>
                  <a:cubicBezTo>
                    <a:pt x="52388" y="24301"/>
                    <a:pt x="52376" y="24277"/>
                    <a:pt x="52376" y="24253"/>
                  </a:cubicBezTo>
                  <a:close/>
                  <a:moveTo>
                    <a:pt x="22373" y="369"/>
                  </a:moveTo>
                  <a:cubicBezTo>
                    <a:pt x="22361" y="322"/>
                    <a:pt x="22396" y="274"/>
                    <a:pt x="22444" y="262"/>
                  </a:cubicBezTo>
                  <a:lnTo>
                    <a:pt x="22444" y="262"/>
                  </a:lnTo>
                  <a:cubicBezTo>
                    <a:pt x="22492" y="250"/>
                    <a:pt x="22551" y="286"/>
                    <a:pt x="22551" y="334"/>
                  </a:cubicBezTo>
                  <a:lnTo>
                    <a:pt x="22551" y="334"/>
                  </a:lnTo>
                  <a:cubicBezTo>
                    <a:pt x="22563" y="393"/>
                    <a:pt x="22527" y="441"/>
                    <a:pt x="22468" y="453"/>
                  </a:cubicBezTo>
                  <a:lnTo>
                    <a:pt x="22468" y="453"/>
                  </a:lnTo>
                  <a:cubicBezTo>
                    <a:pt x="22444" y="453"/>
                    <a:pt x="22420" y="441"/>
                    <a:pt x="22408" y="429"/>
                  </a:cubicBezTo>
                  <a:lnTo>
                    <a:pt x="22408" y="429"/>
                  </a:lnTo>
                  <a:cubicBezTo>
                    <a:pt x="22385" y="417"/>
                    <a:pt x="22373" y="393"/>
                    <a:pt x="22373" y="369"/>
                  </a:cubicBezTo>
                  <a:close/>
                  <a:moveTo>
                    <a:pt x="52055" y="21753"/>
                  </a:moveTo>
                  <a:cubicBezTo>
                    <a:pt x="52043" y="21705"/>
                    <a:pt x="52079" y="21658"/>
                    <a:pt x="52126" y="21646"/>
                  </a:cubicBezTo>
                  <a:lnTo>
                    <a:pt x="52126" y="21646"/>
                  </a:lnTo>
                  <a:cubicBezTo>
                    <a:pt x="52174" y="21634"/>
                    <a:pt x="52233" y="21670"/>
                    <a:pt x="52233" y="21717"/>
                  </a:cubicBezTo>
                  <a:lnTo>
                    <a:pt x="52233" y="21717"/>
                  </a:lnTo>
                  <a:cubicBezTo>
                    <a:pt x="52245" y="21777"/>
                    <a:pt x="52210" y="21824"/>
                    <a:pt x="52162" y="21836"/>
                  </a:cubicBezTo>
                  <a:lnTo>
                    <a:pt x="52162" y="21836"/>
                  </a:lnTo>
                  <a:cubicBezTo>
                    <a:pt x="52138" y="21836"/>
                    <a:pt x="52103" y="21824"/>
                    <a:pt x="52091" y="21813"/>
                  </a:cubicBezTo>
                  <a:lnTo>
                    <a:pt x="52091" y="21813"/>
                  </a:lnTo>
                  <a:cubicBezTo>
                    <a:pt x="52067" y="21801"/>
                    <a:pt x="52055" y="21777"/>
                    <a:pt x="52055" y="21753"/>
                  </a:cubicBezTo>
                  <a:close/>
                  <a:moveTo>
                    <a:pt x="24885" y="108"/>
                  </a:moveTo>
                  <a:cubicBezTo>
                    <a:pt x="24885" y="60"/>
                    <a:pt x="24921" y="12"/>
                    <a:pt x="24968" y="12"/>
                  </a:cubicBezTo>
                  <a:lnTo>
                    <a:pt x="24968" y="12"/>
                  </a:lnTo>
                  <a:cubicBezTo>
                    <a:pt x="25028" y="0"/>
                    <a:pt x="25075" y="48"/>
                    <a:pt x="25075" y="96"/>
                  </a:cubicBezTo>
                  <a:lnTo>
                    <a:pt x="25075" y="96"/>
                  </a:lnTo>
                  <a:cubicBezTo>
                    <a:pt x="25075" y="155"/>
                    <a:pt x="25040" y="191"/>
                    <a:pt x="24980" y="203"/>
                  </a:cubicBezTo>
                  <a:lnTo>
                    <a:pt x="24980" y="203"/>
                  </a:lnTo>
                  <a:cubicBezTo>
                    <a:pt x="24956" y="203"/>
                    <a:pt x="24932" y="191"/>
                    <a:pt x="24921" y="179"/>
                  </a:cubicBezTo>
                  <a:lnTo>
                    <a:pt x="24921" y="179"/>
                  </a:lnTo>
                  <a:cubicBezTo>
                    <a:pt x="24897" y="167"/>
                    <a:pt x="24885" y="131"/>
                    <a:pt x="24885" y="108"/>
                  </a:cubicBezTo>
                  <a:close/>
                  <a:moveTo>
                    <a:pt x="51495" y="19288"/>
                  </a:moveTo>
                  <a:lnTo>
                    <a:pt x="51495" y="19288"/>
                  </a:lnTo>
                  <a:cubicBezTo>
                    <a:pt x="51483" y="19241"/>
                    <a:pt x="51507" y="19193"/>
                    <a:pt x="51555" y="19181"/>
                  </a:cubicBezTo>
                  <a:lnTo>
                    <a:pt x="51555" y="19181"/>
                  </a:lnTo>
                  <a:cubicBezTo>
                    <a:pt x="51614" y="19157"/>
                    <a:pt x="51662" y="19193"/>
                    <a:pt x="51674" y="19241"/>
                  </a:cubicBezTo>
                  <a:lnTo>
                    <a:pt x="51674" y="19241"/>
                  </a:lnTo>
                  <a:cubicBezTo>
                    <a:pt x="51686" y="19288"/>
                    <a:pt x="51662" y="19348"/>
                    <a:pt x="51614" y="19360"/>
                  </a:cubicBezTo>
                  <a:lnTo>
                    <a:pt x="51614" y="19360"/>
                  </a:lnTo>
                  <a:cubicBezTo>
                    <a:pt x="51579" y="19372"/>
                    <a:pt x="51555" y="19360"/>
                    <a:pt x="51531" y="19348"/>
                  </a:cubicBezTo>
                  <a:lnTo>
                    <a:pt x="51531" y="19348"/>
                  </a:lnTo>
                  <a:cubicBezTo>
                    <a:pt x="51507" y="19336"/>
                    <a:pt x="51495" y="19312"/>
                    <a:pt x="51495" y="19288"/>
                  </a:cubicBezTo>
                  <a:close/>
                  <a:moveTo>
                    <a:pt x="27409" y="96"/>
                  </a:moveTo>
                  <a:cubicBezTo>
                    <a:pt x="27409" y="36"/>
                    <a:pt x="27457" y="0"/>
                    <a:pt x="27516" y="0"/>
                  </a:cubicBezTo>
                  <a:lnTo>
                    <a:pt x="27516" y="0"/>
                  </a:lnTo>
                  <a:cubicBezTo>
                    <a:pt x="27564" y="0"/>
                    <a:pt x="27599" y="48"/>
                    <a:pt x="27599" y="108"/>
                  </a:cubicBezTo>
                  <a:lnTo>
                    <a:pt x="27599" y="108"/>
                  </a:lnTo>
                  <a:cubicBezTo>
                    <a:pt x="27599" y="155"/>
                    <a:pt x="27552" y="191"/>
                    <a:pt x="27504" y="191"/>
                  </a:cubicBezTo>
                  <a:lnTo>
                    <a:pt x="27504" y="191"/>
                  </a:lnTo>
                  <a:cubicBezTo>
                    <a:pt x="27480" y="191"/>
                    <a:pt x="27468" y="191"/>
                    <a:pt x="27457" y="179"/>
                  </a:cubicBezTo>
                  <a:lnTo>
                    <a:pt x="27457" y="179"/>
                  </a:lnTo>
                  <a:cubicBezTo>
                    <a:pt x="27421" y="155"/>
                    <a:pt x="27409" y="119"/>
                    <a:pt x="27409" y="96"/>
                  </a:cubicBezTo>
                  <a:close/>
                  <a:moveTo>
                    <a:pt x="50698" y="16895"/>
                  </a:moveTo>
                  <a:cubicBezTo>
                    <a:pt x="50686" y="16848"/>
                    <a:pt x="50709" y="16800"/>
                    <a:pt x="50757" y="16776"/>
                  </a:cubicBezTo>
                  <a:lnTo>
                    <a:pt x="50757" y="16776"/>
                  </a:lnTo>
                  <a:cubicBezTo>
                    <a:pt x="50805" y="16752"/>
                    <a:pt x="50864" y="16788"/>
                    <a:pt x="50876" y="16836"/>
                  </a:cubicBezTo>
                  <a:lnTo>
                    <a:pt x="50876" y="16836"/>
                  </a:lnTo>
                  <a:cubicBezTo>
                    <a:pt x="50900" y="16883"/>
                    <a:pt x="50876" y="16931"/>
                    <a:pt x="50829" y="16955"/>
                  </a:cubicBezTo>
                  <a:lnTo>
                    <a:pt x="50829" y="16955"/>
                  </a:lnTo>
                  <a:cubicBezTo>
                    <a:pt x="50793" y="16967"/>
                    <a:pt x="50757" y="16967"/>
                    <a:pt x="50733" y="16943"/>
                  </a:cubicBezTo>
                  <a:lnTo>
                    <a:pt x="50733" y="16943"/>
                  </a:lnTo>
                  <a:cubicBezTo>
                    <a:pt x="50721" y="16931"/>
                    <a:pt x="50709" y="16919"/>
                    <a:pt x="50698" y="16895"/>
                  </a:cubicBezTo>
                  <a:close/>
                  <a:moveTo>
                    <a:pt x="29933" y="322"/>
                  </a:moveTo>
                  <a:cubicBezTo>
                    <a:pt x="29933" y="274"/>
                    <a:pt x="29993" y="227"/>
                    <a:pt x="30040" y="238"/>
                  </a:cubicBezTo>
                  <a:lnTo>
                    <a:pt x="30040" y="238"/>
                  </a:lnTo>
                  <a:cubicBezTo>
                    <a:pt x="30088" y="250"/>
                    <a:pt x="30124" y="298"/>
                    <a:pt x="30124" y="346"/>
                  </a:cubicBezTo>
                  <a:lnTo>
                    <a:pt x="30124" y="346"/>
                  </a:lnTo>
                  <a:cubicBezTo>
                    <a:pt x="30112" y="405"/>
                    <a:pt x="30064" y="441"/>
                    <a:pt x="30016" y="429"/>
                  </a:cubicBezTo>
                  <a:lnTo>
                    <a:pt x="30016" y="429"/>
                  </a:lnTo>
                  <a:cubicBezTo>
                    <a:pt x="29993" y="429"/>
                    <a:pt x="29981" y="417"/>
                    <a:pt x="29969" y="417"/>
                  </a:cubicBezTo>
                  <a:lnTo>
                    <a:pt x="29969" y="417"/>
                  </a:lnTo>
                  <a:cubicBezTo>
                    <a:pt x="29945" y="393"/>
                    <a:pt x="29933" y="358"/>
                    <a:pt x="29933" y="322"/>
                  </a:cubicBezTo>
                  <a:close/>
                  <a:moveTo>
                    <a:pt x="49697" y="14597"/>
                  </a:moveTo>
                  <a:lnTo>
                    <a:pt x="49697" y="14597"/>
                  </a:lnTo>
                  <a:cubicBezTo>
                    <a:pt x="49674" y="14550"/>
                    <a:pt x="49686" y="14490"/>
                    <a:pt x="49733" y="14466"/>
                  </a:cubicBezTo>
                  <a:lnTo>
                    <a:pt x="49733" y="14466"/>
                  </a:lnTo>
                  <a:cubicBezTo>
                    <a:pt x="49781" y="14443"/>
                    <a:pt x="49840" y="14466"/>
                    <a:pt x="49864" y="14514"/>
                  </a:cubicBezTo>
                  <a:lnTo>
                    <a:pt x="49864" y="14514"/>
                  </a:lnTo>
                  <a:cubicBezTo>
                    <a:pt x="49888" y="14550"/>
                    <a:pt x="49864" y="14609"/>
                    <a:pt x="49817" y="14633"/>
                  </a:cubicBezTo>
                  <a:lnTo>
                    <a:pt x="49817" y="14633"/>
                  </a:lnTo>
                  <a:cubicBezTo>
                    <a:pt x="49793" y="14657"/>
                    <a:pt x="49745" y="14645"/>
                    <a:pt x="49721" y="14633"/>
                  </a:cubicBezTo>
                  <a:lnTo>
                    <a:pt x="49721" y="14633"/>
                  </a:lnTo>
                  <a:cubicBezTo>
                    <a:pt x="49709" y="14621"/>
                    <a:pt x="49697" y="14609"/>
                    <a:pt x="49697" y="14597"/>
                  </a:cubicBezTo>
                  <a:close/>
                  <a:moveTo>
                    <a:pt x="32433" y="786"/>
                  </a:moveTo>
                  <a:cubicBezTo>
                    <a:pt x="32445" y="727"/>
                    <a:pt x="32493" y="703"/>
                    <a:pt x="32541" y="715"/>
                  </a:cubicBezTo>
                  <a:lnTo>
                    <a:pt x="32541" y="715"/>
                  </a:lnTo>
                  <a:cubicBezTo>
                    <a:pt x="32588" y="727"/>
                    <a:pt x="32624" y="774"/>
                    <a:pt x="32612" y="822"/>
                  </a:cubicBezTo>
                  <a:lnTo>
                    <a:pt x="32612" y="822"/>
                  </a:lnTo>
                  <a:cubicBezTo>
                    <a:pt x="32600" y="881"/>
                    <a:pt x="32552" y="905"/>
                    <a:pt x="32493" y="893"/>
                  </a:cubicBezTo>
                  <a:lnTo>
                    <a:pt x="32493" y="893"/>
                  </a:lnTo>
                  <a:cubicBezTo>
                    <a:pt x="32481" y="893"/>
                    <a:pt x="32469" y="893"/>
                    <a:pt x="32469" y="881"/>
                  </a:cubicBezTo>
                  <a:lnTo>
                    <a:pt x="32469" y="881"/>
                  </a:lnTo>
                  <a:cubicBezTo>
                    <a:pt x="32433" y="858"/>
                    <a:pt x="32410" y="822"/>
                    <a:pt x="32421" y="786"/>
                  </a:cubicBezTo>
                  <a:close/>
                  <a:moveTo>
                    <a:pt x="48459" y="12395"/>
                  </a:moveTo>
                  <a:lnTo>
                    <a:pt x="48459" y="12395"/>
                  </a:lnTo>
                  <a:cubicBezTo>
                    <a:pt x="48435" y="12347"/>
                    <a:pt x="48447" y="12288"/>
                    <a:pt x="48495" y="12264"/>
                  </a:cubicBezTo>
                  <a:lnTo>
                    <a:pt x="48495" y="12264"/>
                  </a:lnTo>
                  <a:cubicBezTo>
                    <a:pt x="48531" y="12228"/>
                    <a:pt x="48590" y="12240"/>
                    <a:pt x="48626" y="12288"/>
                  </a:cubicBezTo>
                  <a:lnTo>
                    <a:pt x="48626" y="12288"/>
                  </a:lnTo>
                  <a:cubicBezTo>
                    <a:pt x="48650" y="12335"/>
                    <a:pt x="48638" y="12395"/>
                    <a:pt x="48590" y="12419"/>
                  </a:cubicBezTo>
                  <a:lnTo>
                    <a:pt x="48590" y="12419"/>
                  </a:lnTo>
                  <a:cubicBezTo>
                    <a:pt x="48554" y="12442"/>
                    <a:pt x="48519" y="12442"/>
                    <a:pt x="48483" y="12419"/>
                  </a:cubicBezTo>
                  <a:lnTo>
                    <a:pt x="48483" y="12419"/>
                  </a:lnTo>
                  <a:cubicBezTo>
                    <a:pt x="48471" y="12419"/>
                    <a:pt x="48459" y="12407"/>
                    <a:pt x="48447" y="12395"/>
                  </a:cubicBezTo>
                  <a:close/>
                  <a:moveTo>
                    <a:pt x="34862" y="1489"/>
                  </a:moveTo>
                  <a:cubicBezTo>
                    <a:pt x="34874" y="1429"/>
                    <a:pt x="34922" y="1405"/>
                    <a:pt x="34981" y="1429"/>
                  </a:cubicBezTo>
                  <a:lnTo>
                    <a:pt x="34981" y="1429"/>
                  </a:lnTo>
                  <a:cubicBezTo>
                    <a:pt x="35029" y="1441"/>
                    <a:pt x="35053" y="1501"/>
                    <a:pt x="35041" y="1548"/>
                  </a:cubicBezTo>
                  <a:lnTo>
                    <a:pt x="35041" y="1548"/>
                  </a:lnTo>
                  <a:cubicBezTo>
                    <a:pt x="35017" y="1596"/>
                    <a:pt x="34969" y="1620"/>
                    <a:pt x="34910" y="1608"/>
                  </a:cubicBezTo>
                  <a:lnTo>
                    <a:pt x="34910" y="1608"/>
                  </a:lnTo>
                  <a:cubicBezTo>
                    <a:pt x="34910" y="1596"/>
                    <a:pt x="34898" y="1596"/>
                    <a:pt x="34886" y="1596"/>
                  </a:cubicBezTo>
                  <a:lnTo>
                    <a:pt x="34886" y="1596"/>
                  </a:lnTo>
                  <a:cubicBezTo>
                    <a:pt x="34850" y="1572"/>
                    <a:pt x="34838" y="1524"/>
                    <a:pt x="34850" y="1489"/>
                  </a:cubicBezTo>
                  <a:close/>
                  <a:moveTo>
                    <a:pt x="47019" y="10335"/>
                  </a:moveTo>
                  <a:cubicBezTo>
                    <a:pt x="46983" y="10287"/>
                    <a:pt x="46995" y="10228"/>
                    <a:pt x="47030" y="10192"/>
                  </a:cubicBezTo>
                  <a:lnTo>
                    <a:pt x="47030" y="10192"/>
                  </a:lnTo>
                  <a:cubicBezTo>
                    <a:pt x="47066" y="10168"/>
                    <a:pt x="47138" y="10168"/>
                    <a:pt x="47161" y="10216"/>
                  </a:cubicBezTo>
                  <a:lnTo>
                    <a:pt x="47161" y="10216"/>
                  </a:lnTo>
                  <a:cubicBezTo>
                    <a:pt x="47197" y="10252"/>
                    <a:pt x="47185" y="10311"/>
                    <a:pt x="47150" y="10347"/>
                  </a:cubicBezTo>
                  <a:lnTo>
                    <a:pt x="47150" y="10347"/>
                  </a:lnTo>
                  <a:cubicBezTo>
                    <a:pt x="47114" y="10371"/>
                    <a:pt x="47066" y="10371"/>
                    <a:pt x="47030" y="10347"/>
                  </a:cubicBezTo>
                  <a:lnTo>
                    <a:pt x="47030" y="10347"/>
                  </a:lnTo>
                  <a:cubicBezTo>
                    <a:pt x="47030" y="10347"/>
                    <a:pt x="47019" y="10335"/>
                    <a:pt x="47019" y="10335"/>
                  </a:cubicBezTo>
                  <a:close/>
                  <a:moveTo>
                    <a:pt x="37196" y="2429"/>
                  </a:moveTo>
                  <a:cubicBezTo>
                    <a:pt x="37208" y="2382"/>
                    <a:pt x="37267" y="2358"/>
                    <a:pt x="37315" y="2382"/>
                  </a:cubicBezTo>
                  <a:lnTo>
                    <a:pt x="37315" y="2382"/>
                  </a:lnTo>
                  <a:cubicBezTo>
                    <a:pt x="37363" y="2405"/>
                    <a:pt x="37386" y="2453"/>
                    <a:pt x="37363" y="2513"/>
                  </a:cubicBezTo>
                  <a:lnTo>
                    <a:pt x="37363" y="2513"/>
                  </a:lnTo>
                  <a:cubicBezTo>
                    <a:pt x="37339" y="2560"/>
                    <a:pt x="37279" y="2572"/>
                    <a:pt x="37232" y="2548"/>
                  </a:cubicBezTo>
                  <a:lnTo>
                    <a:pt x="37232" y="2548"/>
                  </a:lnTo>
                  <a:cubicBezTo>
                    <a:pt x="37232" y="2548"/>
                    <a:pt x="37220" y="2548"/>
                    <a:pt x="37220" y="2536"/>
                  </a:cubicBezTo>
                  <a:lnTo>
                    <a:pt x="37220" y="2536"/>
                  </a:lnTo>
                  <a:cubicBezTo>
                    <a:pt x="37184" y="2513"/>
                    <a:pt x="37172" y="2465"/>
                    <a:pt x="37196" y="2429"/>
                  </a:cubicBezTo>
                  <a:close/>
                  <a:moveTo>
                    <a:pt x="45375" y="8418"/>
                  </a:moveTo>
                  <a:cubicBezTo>
                    <a:pt x="45340" y="8370"/>
                    <a:pt x="45340" y="8311"/>
                    <a:pt x="45375" y="8275"/>
                  </a:cubicBezTo>
                  <a:lnTo>
                    <a:pt x="45375" y="8275"/>
                  </a:lnTo>
                  <a:cubicBezTo>
                    <a:pt x="45411" y="8239"/>
                    <a:pt x="45471" y="8239"/>
                    <a:pt x="45506" y="8275"/>
                  </a:cubicBezTo>
                  <a:lnTo>
                    <a:pt x="45506" y="8275"/>
                  </a:lnTo>
                  <a:cubicBezTo>
                    <a:pt x="45542" y="8311"/>
                    <a:pt x="45542" y="8370"/>
                    <a:pt x="45506" y="8406"/>
                  </a:cubicBezTo>
                  <a:lnTo>
                    <a:pt x="45506" y="8406"/>
                  </a:lnTo>
                  <a:cubicBezTo>
                    <a:pt x="45471" y="8442"/>
                    <a:pt x="45423" y="8442"/>
                    <a:pt x="45387" y="8406"/>
                  </a:cubicBezTo>
                  <a:lnTo>
                    <a:pt x="45387" y="8406"/>
                  </a:lnTo>
                  <a:cubicBezTo>
                    <a:pt x="45387" y="8406"/>
                    <a:pt x="45375" y="8418"/>
                    <a:pt x="45375" y="8418"/>
                  </a:cubicBezTo>
                  <a:close/>
                  <a:moveTo>
                    <a:pt x="39446" y="3596"/>
                  </a:moveTo>
                  <a:cubicBezTo>
                    <a:pt x="39470" y="3548"/>
                    <a:pt x="39530" y="3537"/>
                    <a:pt x="39577" y="3560"/>
                  </a:cubicBezTo>
                  <a:lnTo>
                    <a:pt x="39577" y="3560"/>
                  </a:lnTo>
                  <a:cubicBezTo>
                    <a:pt x="39613" y="3584"/>
                    <a:pt x="39637" y="3644"/>
                    <a:pt x="39613" y="3691"/>
                  </a:cubicBezTo>
                  <a:lnTo>
                    <a:pt x="39613" y="3691"/>
                  </a:lnTo>
                  <a:cubicBezTo>
                    <a:pt x="39577" y="3739"/>
                    <a:pt x="39518" y="3751"/>
                    <a:pt x="39482" y="3727"/>
                  </a:cubicBezTo>
                  <a:lnTo>
                    <a:pt x="39482" y="3727"/>
                  </a:lnTo>
                  <a:lnTo>
                    <a:pt x="39470" y="3727"/>
                  </a:lnTo>
                  <a:lnTo>
                    <a:pt x="39470" y="3727"/>
                  </a:lnTo>
                  <a:cubicBezTo>
                    <a:pt x="39422" y="3691"/>
                    <a:pt x="39410" y="3644"/>
                    <a:pt x="39446" y="3596"/>
                  </a:cubicBezTo>
                  <a:close/>
                  <a:moveTo>
                    <a:pt x="43566" y="6668"/>
                  </a:moveTo>
                  <a:lnTo>
                    <a:pt x="43566" y="6668"/>
                  </a:lnTo>
                  <a:cubicBezTo>
                    <a:pt x="43518" y="6632"/>
                    <a:pt x="43518" y="6573"/>
                    <a:pt x="43554" y="6537"/>
                  </a:cubicBezTo>
                  <a:lnTo>
                    <a:pt x="43554" y="6537"/>
                  </a:lnTo>
                  <a:cubicBezTo>
                    <a:pt x="43590" y="6501"/>
                    <a:pt x="43649" y="6489"/>
                    <a:pt x="43685" y="6525"/>
                  </a:cubicBezTo>
                  <a:lnTo>
                    <a:pt x="43685" y="6525"/>
                  </a:lnTo>
                  <a:cubicBezTo>
                    <a:pt x="43721" y="6561"/>
                    <a:pt x="43732" y="6620"/>
                    <a:pt x="43697" y="6656"/>
                  </a:cubicBezTo>
                  <a:lnTo>
                    <a:pt x="43697" y="6656"/>
                  </a:lnTo>
                  <a:cubicBezTo>
                    <a:pt x="43661" y="6692"/>
                    <a:pt x="43601" y="6704"/>
                    <a:pt x="43566" y="6680"/>
                  </a:cubicBezTo>
                  <a:lnTo>
                    <a:pt x="43566" y="6680"/>
                  </a:lnTo>
                  <a:close/>
                  <a:moveTo>
                    <a:pt x="41565" y="4965"/>
                  </a:moveTo>
                  <a:cubicBezTo>
                    <a:pt x="41601" y="4930"/>
                    <a:pt x="41661" y="4918"/>
                    <a:pt x="41696" y="4941"/>
                  </a:cubicBezTo>
                  <a:lnTo>
                    <a:pt x="41696" y="4941"/>
                  </a:lnTo>
                  <a:cubicBezTo>
                    <a:pt x="41744" y="4977"/>
                    <a:pt x="41756" y="5037"/>
                    <a:pt x="41720" y="5084"/>
                  </a:cubicBezTo>
                  <a:lnTo>
                    <a:pt x="41720" y="5084"/>
                  </a:lnTo>
                  <a:cubicBezTo>
                    <a:pt x="41696" y="5120"/>
                    <a:pt x="41637" y="5132"/>
                    <a:pt x="41589" y="5096"/>
                  </a:cubicBezTo>
                  <a:lnTo>
                    <a:pt x="41589" y="5096"/>
                  </a:lnTo>
                  <a:cubicBezTo>
                    <a:pt x="41542" y="5072"/>
                    <a:pt x="41530" y="5001"/>
                    <a:pt x="41565" y="49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8"/>
            <p:cNvSpPr/>
            <p:nvPr/>
          </p:nvSpPr>
          <p:spPr>
            <a:xfrm>
              <a:off x="1425175" y="3018050"/>
              <a:ext cx="1242125" cy="1241850"/>
            </a:xfrm>
            <a:custGeom>
              <a:avLst/>
              <a:gdLst/>
              <a:ahLst/>
              <a:cxnLst/>
              <a:rect l="l" t="t" r="r" b="b"/>
              <a:pathLst>
                <a:path w="49685" h="49674" extrusionOk="0">
                  <a:moveTo>
                    <a:pt x="9394" y="44316"/>
                  </a:moveTo>
                  <a:lnTo>
                    <a:pt x="9394" y="44316"/>
                  </a:lnTo>
                  <a:cubicBezTo>
                    <a:pt x="9335" y="44268"/>
                    <a:pt x="9323" y="44173"/>
                    <a:pt x="9370" y="44102"/>
                  </a:cubicBezTo>
                  <a:lnTo>
                    <a:pt x="9370" y="44102"/>
                  </a:lnTo>
                  <a:cubicBezTo>
                    <a:pt x="9418" y="44042"/>
                    <a:pt x="9513" y="44030"/>
                    <a:pt x="9585" y="44078"/>
                  </a:cubicBezTo>
                  <a:lnTo>
                    <a:pt x="9585" y="44078"/>
                  </a:lnTo>
                  <a:cubicBezTo>
                    <a:pt x="9644" y="44137"/>
                    <a:pt x="9656" y="44221"/>
                    <a:pt x="9608" y="44292"/>
                  </a:cubicBezTo>
                  <a:lnTo>
                    <a:pt x="9608" y="44292"/>
                  </a:lnTo>
                  <a:cubicBezTo>
                    <a:pt x="9549" y="44352"/>
                    <a:pt x="9466" y="44364"/>
                    <a:pt x="9394" y="44316"/>
                  </a:cubicBezTo>
                  <a:lnTo>
                    <a:pt x="9394" y="44316"/>
                  </a:lnTo>
                  <a:close/>
                  <a:moveTo>
                    <a:pt x="11418" y="45590"/>
                  </a:moveTo>
                  <a:cubicBezTo>
                    <a:pt x="11466" y="45518"/>
                    <a:pt x="11561" y="45495"/>
                    <a:pt x="11633" y="45542"/>
                  </a:cubicBezTo>
                  <a:lnTo>
                    <a:pt x="11633" y="45542"/>
                  </a:lnTo>
                  <a:cubicBezTo>
                    <a:pt x="11692" y="45590"/>
                    <a:pt x="11716" y="45673"/>
                    <a:pt x="11680" y="45745"/>
                  </a:cubicBezTo>
                  <a:lnTo>
                    <a:pt x="11680" y="45745"/>
                  </a:lnTo>
                  <a:cubicBezTo>
                    <a:pt x="11633" y="45816"/>
                    <a:pt x="11537" y="45840"/>
                    <a:pt x="11466" y="45792"/>
                  </a:cubicBezTo>
                  <a:lnTo>
                    <a:pt x="11466" y="45792"/>
                  </a:lnTo>
                  <a:lnTo>
                    <a:pt x="11466" y="45792"/>
                  </a:lnTo>
                  <a:lnTo>
                    <a:pt x="11466" y="45792"/>
                  </a:lnTo>
                  <a:cubicBezTo>
                    <a:pt x="11394" y="45745"/>
                    <a:pt x="11383" y="45649"/>
                    <a:pt x="11418" y="45590"/>
                  </a:cubicBezTo>
                  <a:close/>
                  <a:moveTo>
                    <a:pt x="7477" y="42637"/>
                  </a:moveTo>
                  <a:cubicBezTo>
                    <a:pt x="7430" y="42578"/>
                    <a:pt x="7430" y="42482"/>
                    <a:pt x="7477" y="42423"/>
                  </a:cubicBezTo>
                  <a:lnTo>
                    <a:pt x="7477" y="42423"/>
                  </a:lnTo>
                  <a:cubicBezTo>
                    <a:pt x="7537" y="42363"/>
                    <a:pt x="7632" y="42363"/>
                    <a:pt x="7692" y="42423"/>
                  </a:cubicBezTo>
                  <a:lnTo>
                    <a:pt x="7692" y="42423"/>
                  </a:lnTo>
                  <a:cubicBezTo>
                    <a:pt x="7751" y="42482"/>
                    <a:pt x="7751" y="42578"/>
                    <a:pt x="7692" y="42637"/>
                  </a:cubicBezTo>
                  <a:lnTo>
                    <a:pt x="7692" y="42637"/>
                  </a:lnTo>
                  <a:cubicBezTo>
                    <a:pt x="7644" y="42685"/>
                    <a:pt x="7561" y="42697"/>
                    <a:pt x="7501" y="42649"/>
                  </a:cubicBezTo>
                  <a:lnTo>
                    <a:pt x="7501" y="42649"/>
                  </a:lnTo>
                  <a:close/>
                  <a:moveTo>
                    <a:pt x="13621" y="46852"/>
                  </a:moveTo>
                  <a:cubicBezTo>
                    <a:pt x="13657" y="46780"/>
                    <a:pt x="13740" y="46757"/>
                    <a:pt x="13811" y="46792"/>
                  </a:cubicBezTo>
                  <a:lnTo>
                    <a:pt x="13811" y="46792"/>
                  </a:lnTo>
                  <a:cubicBezTo>
                    <a:pt x="13883" y="46828"/>
                    <a:pt x="13919" y="46911"/>
                    <a:pt x="13883" y="46995"/>
                  </a:cubicBezTo>
                  <a:lnTo>
                    <a:pt x="13883" y="46995"/>
                  </a:lnTo>
                  <a:cubicBezTo>
                    <a:pt x="13847" y="47066"/>
                    <a:pt x="13752" y="47090"/>
                    <a:pt x="13680" y="47054"/>
                  </a:cubicBezTo>
                  <a:lnTo>
                    <a:pt x="13680" y="47054"/>
                  </a:lnTo>
                  <a:cubicBezTo>
                    <a:pt x="13669" y="47054"/>
                    <a:pt x="13669" y="47042"/>
                    <a:pt x="13657" y="47042"/>
                  </a:cubicBezTo>
                  <a:lnTo>
                    <a:pt x="13657" y="47042"/>
                  </a:lnTo>
                  <a:cubicBezTo>
                    <a:pt x="13597" y="46995"/>
                    <a:pt x="13585" y="46923"/>
                    <a:pt x="13621" y="46852"/>
                  </a:cubicBezTo>
                  <a:close/>
                  <a:moveTo>
                    <a:pt x="5751" y="40768"/>
                  </a:moveTo>
                  <a:cubicBezTo>
                    <a:pt x="5703" y="40696"/>
                    <a:pt x="5703" y="40613"/>
                    <a:pt x="5775" y="40554"/>
                  </a:cubicBezTo>
                  <a:lnTo>
                    <a:pt x="5775" y="40554"/>
                  </a:lnTo>
                  <a:cubicBezTo>
                    <a:pt x="5834" y="40506"/>
                    <a:pt x="5929" y="40518"/>
                    <a:pt x="5977" y="40577"/>
                  </a:cubicBezTo>
                  <a:lnTo>
                    <a:pt x="5977" y="40577"/>
                  </a:lnTo>
                  <a:cubicBezTo>
                    <a:pt x="6025" y="40637"/>
                    <a:pt x="6025" y="40732"/>
                    <a:pt x="5965" y="40780"/>
                  </a:cubicBezTo>
                  <a:lnTo>
                    <a:pt x="5965" y="40780"/>
                  </a:lnTo>
                  <a:cubicBezTo>
                    <a:pt x="5906" y="40827"/>
                    <a:pt x="5834" y="40827"/>
                    <a:pt x="5775" y="40780"/>
                  </a:cubicBezTo>
                  <a:lnTo>
                    <a:pt x="5775" y="40780"/>
                  </a:lnTo>
                  <a:close/>
                  <a:moveTo>
                    <a:pt x="15931" y="47888"/>
                  </a:moveTo>
                  <a:cubicBezTo>
                    <a:pt x="15955" y="47816"/>
                    <a:pt x="16038" y="47781"/>
                    <a:pt x="16121" y="47804"/>
                  </a:cubicBezTo>
                  <a:lnTo>
                    <a:pt x="16121" y="47804"/>
                  </a:lnTo>
                  <a:cubicBezTo>
                    <a:pt x="16193" y="47828"/>
                    <a:pt x="16228" y="47923"/>
                    <a:pt x="16205" y="47995"/>
                  </a:cubicBezTo>
                  <a:lnTo>
                    <a:pt x="16205" y="47995"/>
                  </a:lnTo>
                  <a:cubicBezTo>
                    <a:pt x="16181" y="48066"/>
                    <a:pt x="16085" y="48114"/>
                    <a:pt x="16014" y="48078"/>
                  </a:cubicBezTo>
                  <a:lnTo>
                    <a:pt x="16014" y="48078"/>
                  </a:lnTo>
                  <a:cubicBezTo>
                    <a:pt x="16002" y="48078"/>
                    <a:pt x="15990" y="48066"/>
                    <a:pt x="15978" y="48066"/>
                  </a:cubicBezTo>
                  <a:lnTo>
                    <a:pt x="15978" y="48066"/>
                  </a:lnTo>
                  <a:cubicBezTo>
                    <a:pt x="15919" y="48019"/>
                    <a:pt x="15907" y="47947"/>
                    <a:pt x="15931" y="47888"/>
                  </a:cubicBezTo>
                  <a:close/>
                  <a:moveTo>
                    <a:pt x="4215" y="38732"/>
                  </a:moveTo>
                  <a:cubicBezTo>
                    <a:pt x="4179" y="38660"/>
                    <a:pt x="4191" y="38565"/>
                    <a:pt x="4263" y="38518"/>
                  </a:cubicBezTo>
                  <a:lnTo>
                    <a:pt x="4263" y="38518"/>
                  </a:lnTo>
                  <a:cubicBezTo>
                    <a:pt x="4322" y="38470"/>
                    <a:pt x="4417" y="38494"/>
                    <a:pt x="4465" y="38565"/>
                  </a:cubicBezTo>
                  <a:lnTo>
                    <a:pt x="4465" y="38565"/>
                  </a:lnTo>
                  <a:cubicBezTo>
                    <a:pt x="4513" y="38625"/>
                    <a:pt x="4489" y="38720"/>
                    <a:pt x="4429" y="38768"/>
                  </a:cubicBezTo>
                  <a:lnTo>
                    <a:pt x="4429" y="38768"/>
                  </a:lnTo>
                  <a:cubicBezTo>
                    <a:pt x="4370" y="38803"/>
                    <a:pt x="4310" y="38803"/>
                    <a:pt x="4251" y="38768"/>
                  </a:cubicBezTo>
                  <a:lnTo>
                    <a:pt x="4251" y="38768"/>
                  </a:lnTo>
                  <a:cubicBezTo>
                    <a:pt x="4239" y="38756"/>
                    <a:pt x="4227" y="38744"/>
                    <a:pt x="4215" y="38732"/>
                  </a:cubicBezTo>
                  <a:close/>
                  <a:moveTo>
                    <a:pt x="18336" y="48685"/>
                  </a:moveTo>
                  <a:cubicBezTo>
                    <a:pt x="18360" y="48602"/>
                    <a:pt x="18431" y="48554"/>
                    <a:pt x="18514" y="48578"/>
                  </a:cubicBezTo>
                  <a:lnTo>
                    <a:pt x="18514" y="48578"/>
                  </a:lnTo>
                  <a:cubicBezTo>
                    <a:pt x="18598" y="48602"/>
                    <a:pt x="18645" y="48674"/>
                    <a:pt x="18622" y="48757"/>
                  </a:cubicBezTo>
                  <a:lnTo>
                    <a:pt x="18622" y="48757"/>
                  </a:lnTo>
                  <a:cubicBezTo>
                    <a:pt x="18598" y="48840"/>
                    <a:pt x="18514" y="48888"/>
                    <a:pt x="18431" y="48864"/>
                  </a:cubicBezTo>
                  <a:lnTo>
                    <a:pt x="18431" y="48864"/>
                  </a:lnTo>
                  <a:cubicBezTo>
                    <a:pt x="18419" y="48864"/>
                    <a:pt x="18407" y="48852"/>
                    <a:pt x="18383" y="48840"/>
                  </a:cubicBezTo>
                  <a:lnTo>
                    <a:pt x="18383" y="48840"/>
                  </a:lnTo>
                  <a:cubicBezTo>
                    <a:pt x="18336" y="48805"/>
                    <a:pt x="18312" y="48745"/>
                    <a:pt x="18336" y="48685"/>
                  </a:cubicBezTo>
                  <a:close/>
                  <a:moveTo>
                    <a:pt x="2905" y="36541"/>
                  </a:moveTo>
                  <a:cubicBezTo>
                    <a:pt x="2870" y="36470"/>
                    <a:pt x="2893" y="36386"/>
                    <a:pt x="2965" y="36339"/>
                  </a:cubicBezTo>
                  <a:lnTo>
                    <a:pt x="2965" y="36339"/>
                  </a:lnTo>
                  <a:cubicBezTo>
                    <a:pt x="3036" y="36303"/>
                    <a:pt x="3131" y="36327"/>
                    <a:pt x="3167" y="36410"/>
                  </a:cubicBezTo>
                  <a:lnTo>
                    <a:pt x="3167" y="36410"/>
                  </a:lnTo>
                  <a:cubicBezTo>
                    <a:pt x="3203" y="36482"/>
                    <a:pt x="3179" y="36565"/>
                    <a:pt x="3108" y="36601"/>
                  </a:cubicBezTo>
                  <a:lnTo>
                    <a:pt x="3108" y="36601"/>
                  </a:lnTo>
                  <a:cubicBezTo>
                    <a:pt x="3060" y="36636"/>
                    <a:pt x="3001" y="36624"/>
                    <a:pt x="2953" y="36589"/>
                  </a:cubicBezTo>
                  <a:lnTo>
                    <a:pt x="2953" y="36589"/>
                  </a:lnTo>
                  <a:cubicBezTo>
                    <a:pt x="2929" y="36577"/>
                    <a:pt x="2917" y="36565"/>
                    <a:pt x="2905" y="36541"/>
                  </a:cubicBezTo>
                  <a:close/>
                  <a:moveTo>
                    <a:pt x="20812" y="49221"/>
                  </a:moveTo>
                  <a:cubicBezTo>
                    <a:pt x="20824" y="49138"/>
                    <a:pt x="20896" y="49090"/>
                    <a:pt x="20979" y="49102"/>
                  </a:cubicBezTo>
                  <a:lnTo>
                    <a:pt x="20979" y="49102"/>
                  </a:lnTo>
                  <a:cubicBezTo>
                    <a:pt x="21062" y="49114"/>
                    <a:pt x="21110" y="49186"/>
                    <a:pt x="21098" y="49269"/>
                  </a:cubicBezTo>
                  <a:lnTo>
                    <a:pt x="21098" y="49269"/>
                  </a:lnTo>
                  <a:cubicBezTo>
                    <a:pt x="21086" y="49352"/>
                    <a:pt x="21015" y="49400"/>
                    <a:pt x="20931" y="49388"/>
                  </a:cubicBezTo>
                  <a:lnTo>
                    <a:pt x="20931" y="49388"/>
                  </a:lnTo>
                  <a:cubicBezTo>
                    <a:pt x="20908" y="49388"/>
                    <a:pt x="20884" y="49376"/>
                    <a:pt x="20860" y="49364"/>
                  </a:cubicBezTo>
                  <a:lnTo>
                    <a:pt x="20860" y="49364"/>
                  </a:lnTo>
                  <a:cubicBezTo>
                    <a:pt x="20824" y="49328"/>
                    <a:pt x="20800" y="49281"/>
                    <a:pt x="20812" y="49221"/>
                  </a:cubicBezTo>
                  <a:close/>
                  <a:moveTo>
                    <a:pt x="1834" y="34231"/>
                  </a:moveTo>
                  <a:cubicBezTo>
                    <a:pt x="1798" y="34160"/>
                    <a:pt x="1834" y="34077"/>
                    <a:pt x="1905" y="34041"/>
                  </a:cubicBezTo>
                  <a:lnTo>
                    <a:pt x="1905" y="34041"/>
                  </a:lnTo>
                  <a:cubicBezTo>
                    <a:pt x="1988" y="34017"/>
                    <a:pt x="2072" y="34053"/>
                    <a:pt x="2108" y="34124"/>
                  </a:cubicBezTo>
                  <a:lnTo>
                    <a:pt x="2108" y="34124"/>
                  </a:lnTo>
                  <a:cubicBezTo>
                    <a:pt x="2131" y="34196"/>
                    <a:pt x="2096" y="34291"/>
                    <a:pt x="2024" y="34315"/>
                  </a:cubicBezTo>
                  <a:lnTo>
                    <a:pt x="2024" y="34315"/>
                  </a:lnTo>
                  <a:cubicBezTo>
                    <a:pt x="1977" y="34338"/>
                    <a:pt x="1917" y="34327"/>
                    <a:pt x="1869" y="34303"/>
                  </a:cubicBezTo>
                  <a:lnTo>
                    <a:pt x="1869" y="34303"/>
                  </a:lnTo>
                  <a:cubicBezTo>
                    <a:pt x="1858" y="34279"/>
                    <a:pt x="1834" y="34255"/>
                    <a:pt x="1834" y="34231"/>
                  </a:cubicBezTo>
                  <a:close/>
                  <a:moveTo>
                    <a:pt x="23324" y="49507"/>
                  </a:moveTo>
                  <a:cubicBezTo>
                    <a:pt x="23324" y="49424"/>
                    <a:pt x="23396" y="49364"/>
                    <a:pt x="23479" y="49364"/>
                  </a:cubicBezTo>
                  <a:lnTo>
                    <a:pt x="23479" y="49364"/>
                  </a:lnTo>
                  <a:cubicBezTo>
                    <a:pt x="23563" y="49364"/>
                    <a:pt x="23622" y="49436"/>
                    <a:pt x="23622" y="49519"/>
                  </a:cubicBezTo>
                  <a:lnTo>
                    <a:pt x="23622" y="49519"/>
                  </a:lnTo>
                  <a:cubicBezTo>
                    <a:pt x="23622" y="49602"/>
                    <a:pt x="23551" y="49662"/>
                    <a:pt x="23467" y="49662"/>
                  </a:cubicBezTo>
                  <a:lnTo>
                    <a:pt x="23467" y="49662"/>
                  </a:lnTo>
                  <a:cubicBezTo>
                    <a:pt x="23432" y="49662"/>
                    <a:pt x="23408" y="49650"/>
                    <a:pt x="23384" y="49626"/>
                  </a:cubicBezTo>
                  <a:lnTo>
                    <a:pt x="23384" y="49626"/>
                  </a:lnTo>
                  <a:cubicBezTo>
                    <a:pt x="23348" y="49602"/>
                    <a:pt x="23324" y="49555"/>
                    <a:pt x="23324" y="49507"/>
                  </a:cubicBezTo>
                  <a:close/>
                  <a:moveTo>
                    <a:pt x="988" y="31826"/>
                  </a:moveTo>
                  <a:lnTo>
                    <a:pt x="988" y="31826"/>
                  </a:lnTo>
                  <a:cubicBezTo>
                    <a:pt x="965" y="31755"/>
                    <a:pt x="1012" y="31671"/>
                    <a:pt x="1096" y="31648"/>
                  </a:cubicBezTo>
                  <a:lnTo>
                    <a:pt x="1096" y="31648"/>
                  </a:lnTo>
                  <a:cubicBezTo>
                    <a:pt x="1167" y="31624"/>
                    <a:pt x="1250" y="31671"/>
                    <a:pt x="1274" y="31743"/>
                  </a:cubicBezTo>
                  <a:lnTo>
                    <a:pt x="1274" y="31743"/>
                  </a:lnTo>
                  <a:cubicBezTo>
                    <a:pt x="1298" y="31826"/>
                    <a:pt x="1250" y="31910"/>
                    <a:pt x="1179" y="31933"/>
                  </a:cubicBezTo>
                  <a:lnTo>
                    <a:pt x="1179" y="31933"/>
                  </a:lnTo>
                  <a:cubicBezTo>
                    <a:pt x="1131" y="31945"/>
                    <a:pt x="1084" y="31933"/>
                    <a:pt x="1048" y="31910"/>
                  </a:cubicBezTo>
                  <a:lnTo>
                    <a:pt x="1048" y="31910"/>
                  </a:lnTo>
                  <a:cubicBezTo>
                    <a:pt x="1024" y="31886"/>
                    <a:pt x="1000" y="31862"/>
                    <a:pt x="988" y="31826"/>
                  </a:cubicBezTo>
                  <a:close/>
                  <a:moveTo>
                    <a:pt x="25861" y="49531"/>
                  </a:moveTo>
                  <a:cubicBezTo>
                    <a:pt x="25861" y="49447"/>
                    <a:pt x="25920" y="49388"/>
                    <a:pt x="26003" y="49376"/>
                  </a:cubicBezTo>
                  <a:lnTo>
                    <a:pt x="26003" y="49376"/>
                  </a:lnTo>
                  <a:cubicBezTo>
                    <a:pt x="26075" y="49376"/>
                    <a:pt x="26146" y="49436"/>
                    <a:pt x="26146" y="49519"/>
                  </a:cubicBezTo>
                  <a:lnTo>
                    <a:pt x="26146" y="49519"/>
                  </a:lnTo>
                  <a:cubicBezTo>
                    <a:pt x="26146" y="49602"/>
                    <a:pt x="26087" y="49674"/>
                    <a:pt x="26003" y="49674"/>
                  </a:cubicBezTo>
                  <a:lnTo>
                    <a:pt x="26003" y="49674"/>
                  </a:lnTo>
                  <a:cubicBezTo>
                    <a:pt x="25968" y="49674"/>
                    <a:pt x="25932" y="49662"/>
                    <a:pt x="25908" y="49650"/>
                  </a:cubicBezTo>
                  <a:lnTo>
                    <a:pt x="25908" y="49650"/>
                  </a:lnTo>
                  <a:cubicBezTo>
                    <a:pt x="25872" y="49614"/>
                    <a:pt x="25861" y="49567"/>
                    <a:pt x="25861" y="49531"/>
                  </a:cubicBezTo>
                  <a:close/>
                  <a:moveTo>
                    <a:pt x="405" y="29350"/>
                  </a:moveTo>
                  <a:lnTo>
                    <a:pt x="405" y="29350"/>
                  </a:lnTo>
                  <a:cubicBezTo>
                    <a:pt x="393" y="29266"/>
                    <a:pt x="441" y="29195"/>
                    <a:pt x="524" y="29183"/>
                  </a:cubicBezTo>
                  <a:lnTo>
                    <a:pt x="524" y="29183"/>
                  </a:lnTo>
                  <a:cubicBezTo>
                    <a:pt x="607" y="29159"/>
                    <a:pt x="679" y="29219"/>
                    <a:pt x="703" y="29302"/>
                  </a:cubicBezTo>
                  <a:lnTo>
                    <a:pt x="703" y="29302"/>
                  </a:lnTo>
                  <a:cubicBezTo>
                    <a:pt x="715" y="29374"/>
                    <a:pt x="667" y="29457"/>
                    <a:pt x="584" y="29469"/>
                  </a:cubicBezTo>
                  <a:lnTo>
                    <a:pt x="584" y="29469"/>
                  </a:lnTo>
                  <a:cubicBezTo>
                    <a:pt x="536" y="29481"/>
                    <a:pt x="500" y="29469"/>
                    <a:pt x="464" y="29445"/>
                  </a:cubicBezTo>
                  <a:lnTo>
                    <a:pt x="464" y="29445"/>
                  </a:lnTo>
                  <a:cubicBezTo>
                    <a:pt x="429" y="29421"/>
                    <a:pt x="405" y="29385"/>
                    <a:pt x="405" y="29350"/>
                  </a:cubicBezTo>
                  <a:close/>
                  <a:moveTo>
                    <a:pt x="28385" y="49293"/>
                  </a:moveTo>
                  <a:cubicBezTo>
                    <a:pt x="28373" y="49209"/>
                    <a:pt x="28432" y="49138"/>
                    <a:pt x="28516" y="49126"/>
                  </a:cubicBezTo>
                  <a:lnTo>
                    <a:pt x="28516" y="49126"/>
                  </a:lnTo>
                  <a:cubicBezTo>
                    <a:pt x="28599" y="49114"/>
                    <a:pt x="28670" y="49174"/>
                    <a:pt x="28682" y="49257"/>
                  </a:cubicBezTo>
                  <a:lnTo>
                    <a:pt x="28682" y="49257"/>
                  </a:lnTo>
                  <a:cubicBezTo>
                    <a:pt x="28694" y="49328"/>
                    <a:pt x="28635" y="49412"/>
                    <a:pt x="28551" y="49424"/>
                  </a:cubicBezTo>
                  <a:lnTo>
                    <a:pt x="28551" y="49424"/>
                  </a:lnTo>
                  <a:cubicBezTo>
                    <a:pt x="28516" y="49424"/>
                    <a:pt x="28480" y="49424"/>
                    <a:pt x="28444" y="49400"/>
                  </a:cubicBezTo>
                  <a:lnTo>
                    <a:pt x="28444" y="49400"/>
                  </a:lnTo>
                  <a:cubicBezTo>
                    <a:pt x="28408" y="49376"/>
                    <a:pt x="28385" y="49328"/>
                    <a:pt x="28385" y="49293"/>
                  </a:cubicBezTo>
                  <a:close/>
                  <a:moveTo>
                    <a:pt x="72" y="26826"/>
                  </a:moveTo>
                  <a:cubicBezTo>
                    <a:pt x="60" y="26742"/>
                    <a:pt x="119" y="26671"/>
                    <a:pt x="203" y="26671"/>
                  </a:cubicBezTo>
                  <a:lnTo>
                    <a:pt x="203" y="26671"/>
                  </a:lnTo>
                  <a:cubicBezTo>
                    <a:pt x="286" y="26659"/>
                    <a:pt x="357" y="26718"/>
                    <a:pt x="369" y="26802"/>
                  </a:cubicBezTo>
                  <a:lnTo>
                    <a:pt x="369" y="26802"/>
                  </a:lnTo>
                  <a:cubicBezTo>
                    <a:pt x="369" y="26885"/>
                    <a:pt x="310" y="26957"/>
                    <a:pt x="226" y="26969"/>
                  </a:cubicBezTo>
                  <a:lnTo>
                    <a:pt x="226" y="26969"/>
                  </a:lnTo>
                  <a:cubicBezTo>
                    <a:pt x="191" y="26969"/>
                    <a:pt x="155" y="26957"/>
                    <a:pt x="131" y="26933"/>
                  </a:cubicBezTo>
                  <a:lnTo>
                    <a:pt x="131" y="26933"/>
                  </a:lnTo>
                  <a:cubicBezTo>
                    <a:pt x="95" y="26909"/>
                    <a:pt x="72" y="26873"/>
                    <a:pt x="72" y="26826"/>
                  </a:cubicBezTo>
                  <a:close/>
                  <a:moveTo>
                    <a:pt x="30861" y="48805"/>
                  </a:moveTo>
                  <a:cubicBezTo>
                    <a:pt x="30837" y="48721"/>
                    <a:pt x="30885" y="48638"/>
                    <a:pt x="30968" y="48626"/>
                  </a:cubicBezTo>
                  <a:lnTo>
                    <a:pt x="30968" y="48626"/>
                  </a:lnTo>
                  <a:cubicBezTo>
                    <a:pt x="31052" y="48602"/>
                    <a:pt x="31135" y="48650"/>
                    <a:pt x="31147" y="48733"/>
                  </a:cubicBezTo>
                  <a:lnTo>
                    <a:pt x="31147" y="48733"/>
                  </a:lnTo>
                  <a:cubicBezTo>
                    <a:pt x="31171" y="48805"/>
                    <a:pt x="31123" y="48888"/>
                    <a:pt x="31040" y="48912"/>
                  </a:cubicBezTo>
                  <a:lnTo>
                    <a:pt x="31040" y="48912"/>
                  </a:lnTo>
                  <a:cubicBezTo>
                    <a:pt x="31004" y="48924"/>
                    <a:pt x="30956" y="48912"/>
                    <a:pt x="30921" y="48888"/>
                  </a:cubicBezTo>
                  <a:lnTo>
                    <a:pt x="30921" y="48888"/>
                  </a:lnTo>
                  <a:cubicBezTo>
                    <a:pt x="30897" y="48864"/>
                    <a:pt x="30873" y="48828"/>
                    <a:pt x="30861" y="48805"/>
                  </a:cubicBezTo>
                  <a:close/>
                  <a:moveTo>
                    <a:pt x="0" y="24278"/>
                  </a:moveTo>
                  <a:lnTo>
                    <a:pt x="0" y="24278"/>
                  </a:lnTo>
                  <a:cubicBezTo>
                    <a:pt x="0" y="24194"/>
                    <a:pt x="60" y="24135"/>
                    <a:pt x="143" y="24135"/>
                  </a:cubicBezTo>
                  <a:lnTo>
                    <a:pt x="143" y="24135"/>
                  </a:lnTo>
                  <a:cubicBezTo>
                    <a:pt x="226" y="24135"/>
                    <a:pt x="298" y="24194"/>
                    <a:pt x="298" y="24278"/>
                  </a:cubicBezTo>
                  <a:lnTo>
                    <a:pt x="298" y="24278"/>
                  </a:lnTo>
                  <a:cubicBezTo>
                    <a:pt x="298" y="24361"/>
                    <a:pt x="226" y="24432"/>
                    <a:pt x="143" y="24432"/>
                  </a:cubicBezTo>
                  <a:lnTo>
                    <a:pt x="143" y="24432"/>
                  </a:lnTo>
                  <a:cubicBezTo>
                    <a:pt x="107" y="24432"/>
                    <a:pt x="83" y="24421"/>
                    <a:pt x="60" y="24397"/>
                  </a:cubicBezTo>
                  <a:lnTo>
                    <a:pt x="60" y="24397"/>
                  </a:lnTo>
                  <a:cubicBezTo>
                    <a:pt x="24" y="24373"/>
                    <a:pt x="0" y="24325"/>
                    <a:pt x="0" y="24278"/>
                  </a:cubicBezTo>
                  <a:close/>
                  <a:moveTo>
                    <a:pt x="33278" y="48066"/>
                  </a:moveTo>
                  <a:cubicBezTo>
                    <a:pt x="33254" y="47983"/>
                    <a:pt x="33290" y="47900"/>
                    <a:pt x="33373" y="47876"/>
                  </a:cubicBezTo>
                  <a:lnTo>
                    <a:pt x="33373" y="47876"/>
                  </a:lnTo>
                  <a:cubicBezTo>
                    <a:pt x="33445" y="47840"/>
                    <a:pt x="33528" y="47876"/>
                    <a:pt x="33564" y="47959"/>
                  </a:cubicBezTo>
                  <a:lnTo>
                    <a:pt x="33564" y="47959"/>
                  </a:lnTo>
                  <a:cubicBezTo>
                    <a:pt x="33588" y="48031"/>
                    <a:pt x="33552" y="48114"/>
                    <a:pt x="33481" y="48150"/>
                  </a:cubicBezTo>
                  <a:lnTo>
                    <a:pt x="33481" y="48150"/>
                  </a:lnTo>
                  <a:cubicBezTo>
                    <a:pt x="33421" y="48174"/>
                    <a:pt x="33373" y="48162"/>
                    <a:pt x="33326" y="48126"/>
                  </a:cubicBezTo>
                  <a:lnTo>
                    <a:pt x="33326" y="48126"/>
                  </a:lnTo>
                  <a:cubicBezTo>
                    <a:pt x="33302" y="48114"/>
                    <a:pt x="33290" y="48090"/>
                    <a:pt x="33278" y="48066"/>
                  </a:cubicBezTo>
                  <a:close/>
                  <a:moveTo>
                    <a:pt x="179" y="21742"/>
                  </a:moveTo>
                  <a:cubicBezTo>
                    <a:pt x="191" y="21658"/>
                    <a:pt x="262" y="21599"/>
                    <a:pt x="345" y="21611"/>
                  </a:cubicBezTo>
                  <a:lnTo>
                    <a:pt x="345" y="21611"/>
                  </a:lnTo>
                  <a:cubicBezTo>
                    <a:pt x="429" y="21623"/>
                    <a:pt x="488" y="21694"/>
                    <a:pt x="476" y="21777"/>
                  </a:cubicBezTo>
                  <a:lnTo>
                    <a:pt x="476" y="21777"/>
                  </a:lnTo>
                  <a:cubicBezTo>
                    <a:pt x="464" y="21861"/>
                    <a:pt x="393" y="21920"/>
                    <a:pt x="310" y="21908"/>
                  </a:cubicBezTo>
                  <a:lnTo>
                    <a:pt x="310" y="21908"/>
                  </a:lnTo>
                  <a:cubicBezTo>
                    <a:pt x="286" y="21896"/>
                    <a:pt x="262" y="21896"/>
                    <a:pt x="238" y="21873"/>
                  </a:cubicBezTo>
                  <a:lnTo>
                    <a:pt x="238" y="21873"/>
                  </a:lnTo>
                  <a:cubicBezTo>
                    <a:pt x="191" y="21849"/>
                    <a:pt x="179" y="21789"/>
                    <a:pt x="179" y="21742"/>
                  </a:cubicBezTo>
                  <a:close/>
                  <a:moveTo>
                    <a:pt x="35624" y="47078"/>
                  </a:moveTo>
                  <a:cubicBezTo>
                    <a:pt x="35576" y="47007"/>
                    <a:pt x="35612" y="46911"/>
                    <a:pt x="35683" y="46876"/>
                  </a:cubicBezTo>
                  <a:lnTo>
                    <a:pt x="35683" y="46876"/>
                  </a:lnTo>
                  <a:cubicBezTo>
                    <a:pt x="35755" y="46840"/>
                    <a:pt x="35850" y="46876"/>
                    <a:pt x="35886" y="46947"/>
                  </a:cubicBezTo>
                  <a:lnTo>
                    <a:pt x="35886" y="46947"/>
                  </a:lnTo>
                  <a:cubicBezTo>
                    <a:pt x="35921" y="47019"/>
                    <a:pt x="35886" y="47102"/>
                    <a:pt x="35814" y="47150"/>
                  </a:cubicBezTo>
                  <a:lnTo>
                    <a:pt x="35814" y="47150"/>
                  </a:lnTo>
                  <a:cubicBezTo>
                    <a:pt x="35767" y="47161"/>
                    <a:pt x="35707" y="47161"/>
                    <a:pt x="35671" y="47126"/>
                  </a:cubicBezTo>
                  <a:lnTo>
                    <a:pt x="35671" y="47126"/>
                  </a:lnTo>
                  <a:cubicBezTo>
                    <a:pt x="35647" y="47114"/>
                    <a:pt x="35636" y="47102"/>
                    <a:pt x="35624" y="47078"/>
                  </a:cubicBezTo>
                  <a:close/>
                  <a:moveTo>
                    <a:pt x="631" y="19229"/>
                  </a:moveTo>
                  <a:cubicBezTo>
                    <a:pt x="643" y="19146"/>
                    <a:pt x="726" y="19099"/>
                    <a:pt x="810" y="19122"/>
                  </a:cubicBezTo>
                  <a:lnTo>
                    <a:pt x="810" y="19122"/>
                  </a:lnTo>
                  <a:cubicBezTo>
                    <a:pt x="881" y="19134"/>
                    <a:pt x="941" y="19218"/>
                    <a:pt x="917" y="19301"/>
                  </a:cubicBezTo>
                  <a:lnTo>
                    <a:pt x="917" y="19301"/>
                  </a:lnTo>
                  <a:cubicBezTo>
                    <a:pt x="893" y="19372"/>
                    <a:pt x="822" y="19432"/>
                    <a:pt x="738" y="19408"/>
                  </a:cubicBezTo>
                  <a:lnTo>
                    <a:pt x="738" y="19408"/>
                  </a:lnTo>
                  <a:cubicBezTo>
                    <a:pt x="715" y="19408"/>
                    <a:pt x="703" y="19396"/>
                    <a:pt x="679" y="19384"/>
                  </a:cubicBezTo>
                  <a:lnTo>
                    <a:pt x="679" y="19384"/>
                  </a:lnTo>
                  <a:cubicBezTo>
                    <a:pt x="631" y="19349"/>
                    <a:pt x="619" y="19289"/>
                    <a:pt x="631" y="19229"/>
                  </a:cubicBezTo>
                  <a:close/>
                  <a:moveTo>
                    <a:pt x="37838" y="45852"/>
                  </a:moveTo>
                  <a:cubicBezTo>
                    <a:pt x="37791" y="45792"/>
                    <a:pt x="37814" y="45697"/>
                    <a:pt x="37886" y="45649"/>
                  </a:cubicBezTo>
                  <a:lnTo>
                    <a:pt x="37886" y="45649"/>
                  </a:lnTo>
                  <a:cubicBezTo>
                    <a:pt x="37945" y="45602"/>
                    <a:pt x="38041" y="45626"/>
                    <a:pt x="38088" y="45697"/>
                  </a:cubicBezTo>
                  <a:lnTo>
                    <a:pt x="38088" y="45697"/>
                  </a:lnTo>
                  <a:cubicBezTo>
                    <a:pt x="38124" y="45768"/>
                    <a:pt x="38112" y="45864"/>
                    <a:pt x="38041" y="45899"/>
                  </a:cubicBezTo>
                  <a:lnTo>
                    <a:pt x="38041" y="45899"/>
                  </a:lnTo>
                  <a:cubicBezTo>
                    <a:pt x="37993" y="45935"/>
                    <a:pt x="37922" y="45935"/>
                    <a:pt x="37874" y="45899"/>
                  </a:cubicBezTo>
                  <a:lnTo>
                    <a:pt x="37874" y="45899"/>
                  </a:lnTo>
                  <a:cubicBezTo>
                    <a:pt x="37862" y="45888"/>
                    <a:pt x="37850" y="45876"/>
                    <a:pt x="37838" y="45852"/>
                  </a:cubicBezTo>
                  <a:close/>
                  <a:moveTo>
                    <a:pt x="1334" y="16777"/>
                  </a:moveTo>
                  <a:cubicBezTo>
                    <a:pt x="1357" y="16705"/>
                    <a:pt x="1441" y="16658"/>
                    <a:pt x="1524" y="16693"/>
                  </a:cubicBezTo>
                  <a:lnTo>
                    <a:pt x="1524" y="16693"/>
                  </a:lnTo>
                  <a:cubicBezTo>
                    <a:pt x="1596" y="16717"/>
                    <a:pt x="1643" y="16801"/>
                    <a:pt x="1619" y="16872"/>
                  </a:cubicBezTo>
                  <a:lnTo>
                    <a:pt x="1619" y="16872"/>
                  </a:lnTo>
                  <a:cubicBezTo>
                    <a:pt x="1584" y="16955"/>
                    <a:pt x="1500" y="16991"/>
                    <a:pt x="1429" y="16967"/>
                  </a:cubicBezTo>
                  <a:lnTo>
                    <a:pt x="1429" y="16967"/>
                  </a:lnTo>
                  <a:cubicBezTo>
                    <a:pt x="1417" y="16967"/>
                    <a:pt x="1393" y="16955"/>
                    <a:pt x="1381" y="16943"/>
                  </a:cubicBezTo>
                  <a:lnTo>
                    <a:pt x="1381" y="16943"/>
                  </a:lnTo>
                  <a:cubicBezTo>
                    <a:pt x="1334" y="16908"/>
                    <a:pt x="1310" y="16836"/>
                    <a:pt x="1334" y="16777"/>
                  </a:cubicBezTo>
                  <a:close/>
                  <a:moveTo>
                    <a:pt x="39922" y="44411"/>
                  </a:moveTo>
                  <a:cubicBezTo>
                    <a:pt x="39874" y="44352"/>
                    <a:pt x="39886" y="44256"/>
                    <a:pt x="39946" y="44209"/>
                  </a:cubicBezTo>
                  <a:lnTo>
                    <a:pt x="39946" y="44209"/>
                  </a:lnTo>
                  <a:cubicBezTo>
                    <a:pt x="40005" y="44149"/>
                    <a:pt x="40100" y="44161"/>
                    <a:pt x="40148" y="44233"/>
                  </a:cubicBezTo>
                  <a:lnTo>
                    <a:pt x="40148" y="44233"/>
                  </a:lnTo>
                  <a:cubicBezTo>
                    <a:pt x="40208" y="44292"/>
                    <a:pt x="40196" y="44387"/>
                    <a:pt x="40124" y="44435"/>
                  </a:cubicBezTo>
                  <a:lnTo>
                    <a:pt x="40124" y="44435"/>
                  </a:lnTo>
                  <a:cubicBezTo>
                    <a:pt x="40077" y="44483"/>
                    <a:pt x="40005" y="44483"/>
                    <a:pt x="39946" y="44435"/>
                  </a:cubicBezTo>
                  <a:lnTo>
                    <a:pt x="39946" y="44435"/>
                  </a:lnTo>
                  <a:cubicBezTo>
                    <a:pt x="39934" y="44435"/>
                    <a:pt x="39922" y="44423"/>
                    <a:pt x="39922" y="44411"/>
                  </a:cubicBezTo>
                  <a:close/>
                  <a:moveTo>
                    <a:pt x="2286" y="14419"/>
                  </a:moveTo>
                  <a:cubicBezTo>
                    <a:pt x="2310" y="14348"/>
                    <a:pt x="2405" y="14312"/>
                    <a:pt x="2477" y="14348"/>
                  </a:cubicBezTo>
                  <a:lnTo>
                    <a:pt x="2477" y="14348"/>
                  </a:lnTo>
                  <a:cubicBezTo>
                    <a:pt x="2548" y="14384"/>
                    <a:pt x="2584" y="14467"/>
                    <a:pt x="2548" y="14538"/>
                  </a:cubicBezTo>
                  <a:lnTo>
                    <a:pt x="2548" y="14538"/>
                  </a:lnTo>
                  <a:cubicBezTo>
                    <a:pt x="2512" y="14610"/>
                    <a:pt x="2429" y="14646"/>
                    <a:pt x="2358" y="14610"/>
                  </a:cubicBezTo>
                  <a:lnTo>
                    <a:pt x="2358" y="14610"/>
                  </a:lnTo>
                  <a:lnTo>
                    <a:pt x="2322" y="14598"/>
                  </a:lnTo>
                  <a:lnTo>
                    <a:pt x="2322" y="14598"/>
                  </a:lnTo>
                  <a:cubicBezTo>
                    <a:pt x="2274" y="14550"/>
                    <a:pt x="2250" y="14479"/>
                    <a:pt x="2286" y="14419"/>
                  </a:cubicBezTo>
                  <a:close/>
                  <a:moveTo>
                    <a:pt x="41839" y="42780"/>
                  </a:moveTo>
                  <a:cubicBezTo>
                    <a:pt x="41779" y="42720"/>
                    <a:pt x="41779" y="42625"/>
                    <a:pt x="41839" y="42566"/>
                  </a:cubicBezTo>
                  <a:lnTo>
                    <a:pt x="41839" y="42566"/>
                  </a:lnTo>
                  <a:cubicBezTo>
                    <a:pt x="41898" y="42506"/>
                    <a:pt x="41993" y="42506"/>
                    <a:pt x="42053" y="42566"/>
                  </a:cubicBezTo>
                  <a:lnTo>
                    <a:pt x="42053" y="42566"/>
                  </a:lnTo>
                  <a:cubicBezTo>
                    <a:pt x="42113" y="42625"/>
                    <a:pt x="42113" y="42720"/>
                    <a:pt x="42053" y="42780"/>
                  </a:cubicBezTo>
                  <a:lnTo>
                    <a:pt x="42053" y="42780"/>
                  </a:lnTo>
                  <a:cubicBezTo>
                    <a:pt x="42005" y="42828"/>
                    <a:pt x="41922" y="42828"/>
                    <a:pt x="41863" y="42792"/>
                  </a:cubicBezTo>
                  <a:lnTo>
                    <a:pt x="41863" y="42792"/>
                  </a:lnTo>
                  <a:close/>
                  <a:moveTo>
                    <a:pt x="3465" y="12169"/>
                  </a:moveTo>
                  <a:cubicBezTo>
                    <a:pt x="3512" y="12098"/>
                    <a:pt x="3608" y="12074"/>
                    <a:pt x="3679" y="12110"/>
                  </a:cubicBezTo>
                  <a:lnTo>
                    <a:pt x="3679" y="12110"/>
                  </a:lnTo>
                  <a:cubicBezTo>
                    <a:pt x="3739" y="12157"/>
                    <a:pt x="3763" y="12241"/>
                    <a:pt x="3727" y="12312"/>
                  </a:cubicBezTo>
                  <a:lnTo>
                    <a:pt x="3727" y="12312"/>
                  </a:lnTo>
                  <a:cubicBezTo>
                    <a:pt x="3679" y="12383"/>
                    <a:pt x="3596" y="12407"/>
                    <a:pt x="3524" y="12371"/>
                  </a:cubicBezTo>
                  <a:lnTo>
                    <a:pt x="3524" y="12371"/>
                  </a:lnTo>
                  <a:lnTo>
                    <a:pt x="3512" y="12360"/>
                  </a:lnTo>
                  <a:lnTo>
                    <a:pt x="3512" y="12360"/>
                  </a:lnTo>
                  <a:cubicBezTo>
                    <a:pt x="3441" y="12312"/>
                    <a:pt x="3429" y="12229"/>
                    <a:pt x="3465" y="12169"/>
                  </a:cubicBezTo>
                  <a:close/>
                  <a:moveTo>
                    <a:pt x="43589" y="40935"/>
                  </a:moveTo>
                  <a:cubicBezTo>
                    <a:pt x="43517" y="40875"/>
                    <a:pt x="43517" y="40780"/>
                    <a:pt x="43565" y="40720"/>
                  </a:cubicBezTo>
                  <a:lnTo>
                    <a:pt x="43565" y="40720"/>
                  </a:lnTo>
                  <a:cubicBezTo>
                    <a:pt x="43625" y="40661"/>
                    <a:pt x="43708" y="40649"/>
                    <a:pt x="43779" y="40708"/>
                  </a:cubicBezTo>
                  <a:lnTo>
                    <a:pt x="43779" y="40708"/>
                  </a:lnTo>
                  <a:cubicBezTo>
                    <a:pt x="43839" y="40756"/>
                    <a:pt x="43851" y="40851"/>
                    <a:pt x="43791" y="40911"/>
                  </a:cubicBezTo>
                  <a:lnTo>
                    <a:pt x="43791" y="40911"/>
                  </a:lnTo>
                  <a:cubicBezTo>
                    <a:pt x="43744" y="40970"/>
                    <a:pt x="43660" y="40982"/>
                    <a:pt x="43589" y="40935"/>
                  </a:cubicBezTo>
                  <a:lnTo>
                    <a:pt x="43589" y="40935"/>
                  </a:lnTo>
                  <a:cubicBezTo>
                    <a:pt x="43589" y="40935"/>
                    <a:pt x="43589" y="40935"/>
                    <a:pt x="43589" y="40935"/>
                  </a:cubicBezTo>
                  <a:close/>
                  <a:moveTo>
                    <a:pt x="4894" y="10050"/>
                  </a:moveTo>
                  <a:cubicBezTo>
                    <a:pt x="4941" y="9978"/>
                    <a:pt x="5025" y="9966"/>
                    <a:pt x="5096" y="10014"/>
                  </a:cubicBezTo>
                  <a:lnTo>
                    <a:pt x="5096" y="10014"/>
                  </a:lnTo>
                  <a:cubicBezTo>
                    <a:pt x="5167" y="10062"/>
                    <a:pt x="5179" y="10157"/>
                    <a:pt x="5132" y="10216"/>
                  </a:cubicBezTo>
                  <a:lnTo>
                    <a:pt x="5132" y="10216"/>
                  </a:lnTo>
                  <a:cubicBezTo>
                    <a:pt x="5084" y="10288"/>
                    <a:pt x="4989" y="10300"/>
                    <a:pt x="4917" y="10252"/>
                  </a:cubicBezTo>
                  <a:lnTo>
                    <a:pt x="4917" y="10252"/>
                  </a:lnTo>
                  <a:cubicBezTo>
                    <a:pt x="4846" y="10205"/>
                    <a:pt x="4834" y="10109"/>
                    <a:pt x="4882" y="10050"/>
                  </a:cubicBezTo>
                  <a:close/>
                  <a:moveTo>
                    <a:pt x="5322" y="9716"/>
                  </a:moveTo>
                  <a:cubicBezTo>
                    <a:pt x="5251" y="9669"/>
                    <a:pt x="5239" y="9574"/>
                    <a:pt x="5298" y="9514"/>
                  </a:cubicBezTo>
                  <a:lnTo>
                    <a:pt x="5298" y="9514"/>
                  </a:lnTo>
                  <a:cubicBezTo>
                    <a:pt x="5346" y="9443"/>
                    <a:pt x="5441" y="9443"/>
                    <a:pt x="5501" y="9490"/>
                  </a:cubicBezTo>
                  <a:lnTo>
                    <a:pt x="5501" y="9490"/>
                  </a:lnTo>
                  <a:cubicBezTo>
                    <a:pt x="5572" y="9538"/>
                    <a:pt x="5572" y="9633"/>
                    <a:pt x="5525" y="9693"/>
                  </a:cubicBezTo>
                  <a:lnTo>
                    <a:pt x="5525" y="9693"/>
                  </a:lnTo>
                  <a:cubicBezTo>
                    <a:pt x="5477" y="9764"/>
                    <a:pt x="5382" y="9776"/>
                    <a:pt x="5322" y="9728"/>
                  </a:cubicBezTo>
                  <a:lnTo>
                    <a:pt x="5322" y="9728"/>
                  </a:lnTo>
                  <a:close/>
                  <a:moveTo>
                    <a:pt x="45089" y="38720"/>
                  </a:moveTo>
                  <a:lnTo>
                    <a:pt x="45089" y="38720"/>
                  </a:lnTo>
                  <a:cubicBezTo>
                    <a:pt x="45137" y="38649"/>
                    <a:pt x="45232" y="38637"/>
                    <a:pt x="45292" y="38684"/>
                  </a:cubicBezTo>
                  <a:lnTo>
                    <a:pt x="45292" y="38684"/>
                  </a:lnTo>
                  <a:cubicBezTo>
                    <a:pt x="45363" y="38720"/>
                    <a:pt x="45375" y="38815"/>
                    <a:pt x="45339" y="38887"/>
                  </a:cubicBezTo>
                  <a:lnTo>
                    <a:pt x="45339" y="38887"/>
                  </a:lnTo>
                  <a:cubicBezTo>
                    <a:pt x="45292" y="38958"/>
                    <a:pt x="45196" y="38970"/>
                    <a:pt x="45125" y="38922"/>
                  </a:cubicBezTo>
                  <a:lnTo>
                    <a:pt x="45125" y="38922"/>
                  </a:lnTo>
                  <a:lnTo>
                    <a:pt x="45125" y="38922"/>
                  </a:lnTo>
                  <a:lnTo>
                    <a:pt x="45125" y="38922"/>
                  </a:lnTo>
                  <a:cubicBezTo>
                    <a:pt x="45053" y="38875"/>
                    <a:pt x="45041" y="38791"/>
                    <a:pt x="45089" y="38720"/>
                  </a:cubicBezTo>
                  <a:close/>
                  <a:moveTo>
                    <a:pt x="6965" y="7799"/>
                  </a:moveTo>
                  <a:cubicBezTo>
                    <a:pt x="6906" y="7740"/>
                    <a:pt x="6906" y="7645"/>
                    <a:pt x="6965" y="7585"/>
                  </a:cubicBezTo>
                  <a:lnTo>
                    <a:pt x="6965" y="7585"/>
                  </a:lnTo>
                  <a:cubicBezTo>
                    <a:pt x="7025" y="7538"/>
                    <a:pt x="7108" y="7538"/>
                    <a:pt x="7168" y="7585"/>
                  </a:cubicBezTo>
                  <a:lnTo>
                    <a:pt x="7168" y="7585"/>
                  </a:lnTo>
                  <a:cubicBezTo>
                    <a:pt x="7227" y="7645"/>
                    <a:pt x="7227" y="7740"/>
                    <a:pt x="7168" y="7799"/>
                  </a:cubicBezTo>
                  <a:lnTo>
                    <a:pt x="7168" y="7799"/>
                  </a:lnTo>
                  <a:cubicBezTo>
                    <a:pt x="7120" y="7847"/>
                    <a:pt x="7037" y="7859"/>
                    <a:pt x="6977" y="7811"/>
                  </a:cubicBezTo>
                  <a:lnTo>
                    <a:pt x="6977" y="7811"/>
                  </a:lnTo>
                  <a:close/>
                  <a:moveTo>
                    <a:pt x="46411" y="36577"/>
                  </a:moveTo>
                  <a:cubicBezTo>
                    <a:pt x="46446" y="36505"/>
                    <a:pt x="46542" y="36470"/>
                    <a:pt x="46613" y="36517"/>
                  </a:cubicBezTo>
                  <a:lnTo>
                    <a:pt x="46613" y="36517"/>
                  </a:lnTo>
                  <a:cubicBezTo>
                    <a:pt x="46685" y="36553"/>
                    <a:pt x="46708" y="36648"/>
                    <a:pt x="46673" y="36720"/>
                  </a:cubicBezTo>
                  <a:lnTo>
                    <a:pt x="46673" y="36720"/>
                  </a:lnTo>
                  <a:cubicBezTo>
                    <a:pt x="46637" y="36791"/>
                    <a:pt x="46542" y="36815"/>
                    <a:pt x="46470" y="36779"/>
                  </a:cubicBezTo>
                  <a:lnTo>
                    <a:pt x="46470" y="36779"/>
                  </a:lnTo>
                  <a:lnTo>
                    <a:pt x="46446" y="36767"/>
                  </a:lnTo>
                  <a:lnTo>
                    <a:pt x="46446" y="36767"/>
                  </a:lnTo>
                  <a:cubicBezTo>
                    <a:pt x="46387" y="36720"/>
                    <a:pt x="46375" y="36636"/>
                    <a:pt x="46411" y="36577"/>
                  </a:cubicBezTo>
                  <a:close/>
                  <a:moveTo>
                    <a:pt x="8799" y="6061"/>
                  </a:moveTo>
                  <a:cubicBezTo>
                    <a:pt x="8751" y="6002"/>
                    <a:pt x="8751" y="5906"/>
                    <a:pt x="8823" y="5859"/>
                  </a:cubicBezTo>
                  <a:lnTo>
                    <a:pt x="8823" y="5859"/>
                  </a:lnTo>
                  <a:cubicBezTo>
                    <a:pt x="8882" y="5799"/>
                    <a:pt x="8977" y="5811"/>
                    <a:pt x="9025" y="5871"/>
                  </a:cubicBezTo>
                  <a:lnTo>
                    <a:pt x="9025" y="5871"/>
                  </a:lnTo>
                  <a:cubicBezTo>
                    <a:pt x="9073" y="5930"/>
                    <a:pt x="9073" y="6025"/>
                    <a:pt x="9001" y="6085"/>
                  </a:cubicBezTo>
                  <a:lnTo>
                    <a:pt x="9001" y="6085"/>
                  </a:lnTo>
                  <a:cubicBezTo>
                    <a:pt x="8954" y="6121"/>
                    <a:pt x="8882" y="6121"/>
                    <a:pt x="8823" y="6085"/>
                  </a:cubicBezTo>
                  <a:lnTo>
                    <a:pt x="8823" y="6085"/>
                  </a:lnTo>
                  <a:cubicBezTo>
                    <a:pt x="8811" y="6073"/>
                    <a:pt x="8811" y="6061"/>
                    <a:pt x="8799" y="6061"/>
                  </a:cubicBezTo>
                  <a:close/>
                  <a:moveTo>
                    <a:pt x="47494" y="34315"/>
                  </a:moveTo>
                  <a:lnTo>
                    <a:pt x="47494" y="34315"/>
                  </a:lnTo>
                  <a:cubicBezTo>
                    <a:pt x="47530" y="34231"/>
                    <a:pt x="47613" y="34196"/>
                    <a:pt x="47685" y="34231"/>
                  </a:cubicBezTo>
                  <a:lnTo>
                    <a:pt x="47685" y="34231"/>
                  </a:lnTo>
                  <a:cubicBezTo>
                    <a:pt x="47768" y="34255"/>
                    <a:pt x="47804" y="34350"/>
                    <a:pt x="47768" y="34422"/>
                  </a:cubicBezTo>
                  <a:lnTo>
                    <a:pt x="47768" y="34422"/>
                  </a:lnTo>
                  <a:cubicBezTo>
                    <a:pt x="47732" y="34493"/>
                    <a:pt x="47649" y="34529"/>
                    <a:pt x="47578" y="34505"/>
                  </a:cubicBezTo>
                  <a:lnTo>
                    <a:pt x="47578" y="34505"/>
                  </a:lnTo>
                  <a:cubicBezTo>
                    <a:pt x="47566" y="34493"/>
                    <a:pt x="47554" y="34493"/>
                    <a:pt x="47542" y="34481"/>
                  </a:cubicBezTo>
                  <a:lnTo>
                    <a:pt x="47542" y="34481"/>
                  </a:lnTo>
                  <a:cubicBezTo>
                    <a:pt x="47482" y="34446"/>
                    <a:pt x="47470" y="34362"/>
                    <a:pt x="47494" y="34303"/>
                  </a:cubicBezTo>
                  <a:close/>
                  <a:moveTo>
                    <a:pt x="10811" y="4513"/>
                  </a:moveTo>
                  <a:cubicBezTo>
                    <a:pt x="10763" y="4442"/>
                    <a:pt x="10775" y="4359"/>
                    <a:pt x="10847" y="4311"/>
                  </a:cubicBezTo>
                  <a:lnTo>
                    <a:pt x="10847" y="4311"/>
                  </a:lnTo>
                  <a:cubicBezTo>
                    <a:pt x="10906" y="4263"/>
                    <a:pt x="11002" y="4275"/>
                    <a:pt x="11049" y="4347"/>
                  </a:cubicBezTo>
                  <a:lnTo>
                    <a:pt x="11049" y="4347"/>
                  </a:lnTo>
                  <a:cubicBezTo>
                    <a:pt x="11097" y="4418"/>
                    <a:pt x="11073" y="4501"/>
                    <a:pt x="11013" y="4549"/>
                  </a:cubicBezTo>
                  <a:lnTo>
                    <a:pt x="11013" y="4549"/>
                  </a:lnTo>
                  <a:cubicBezTo>
                    <a:pt x="10966" y="4585"/>
                    <a:pt x="10894" y="4585"/>
                    <a:pt x="10835" y="4549"/>
                  </a:cubicBezTo>
                  <a:lnTo>
                    <a:pt x="10835" y="4549"/>
                  </a:lnTo>
                  <a:cubicBezTo>
                    <a:pt x="10823" y="4537"/>
                    <a:pt x="10811" y="4525"/>
                    <a:pt x="10811" y="4513"/>
                  </a:cubicBezTo>
                  <a:close/>
                  <a:moveTo>
                    <a:pt x="48351" y="31933"/>
                  </a:moveTo>
                  <a:lnTo>
                    <a:pt x="48351" y="31933"/>
                  </a:lnTo>
                  <a:cubicBezTo>
                    <a:pt x="48375" y="31862"/>
                    <a:pt x="48459" y="31814"/>
                    <a:pt x="48530" y="31838"/>
                  </a:cubicBezTo>
                  <a:lnTo>
                    <a:pt x="48530" y="31838"/>
                  </a:lnTo>
                  <a:cubicBezTo>
                    <a:pt x="48613" y="31862"/>
                    <a:pt x="48661" y="31945"/>
                    <a:pt x="48637" y="32017"/>
                  </a:cubicBezTo>
                  <a:lnTo>
                    <a:pt x="48637" y="32017"/>
                  </a:lnTo>
                  <a:cubicBezTo>
                    <a:pt x="48613" y="32100"/>
                    <a:pt x="48530" y="32148"/>
                    <a:pt x="48447" y="32124"/>
                  </a:cubicBezTo>
                  <a:lnTo>
                    <a:pt x="48447" y="32124"/>
                  </a:lnTo>
                  <a:cubicBezTo>
                    <a:pt x="48435" y="32112"/>
                    <a:pt x="48411" y="32112"/>
                    <a:pt x="48399" y="32100"/>
                  </a:cubicBezTo>
                  <a:lnTo>
                    <a:pt x="48399" y="32100"/>
                  </a:lnTo>
                  <a:cubicBezTo>
                    <a:pt x="48351" y="32064"/>
                    <a:pt x="48328" y="31993"/>
                    <a:pt x="48351" y="31933"/>
                  </a:cubicBezTo>
                  <a:close/>
                  <a:moveTo>
                    <a:pt x="12966" y="3192"/>
                  </a:moveTo>
                  <a:cubicBezTo>
                    <a:pt x="12918" y="3108"/>
                    <a:pt x="12954" y="3025"/>
                    <a:pt x="13026" y="2989"/>
                  </a:cubicBezTo>
                  <a:lnTo>
                    <a:pt x="13026" y="2989"/>
                  </a:lnTo>
                  <a:cubicBezTo>
                    <a:pt x="13097" y="2942"/>
                    <a:pt x="13180" y="2977"/>
                    <a:pt x="13228" y="3049"/>
                  </a:cubicBezTo>
                  <a:lnTo>
                    <a:pt x="13228" y="3049"/>
                  </a:lnTo>
                  <a:cubicBezTo>
                    <a:pt x="13264" y="3120"/>
                    <a:pt x="13240" y="3204"/>
                    <a:pt x="13168" y="3251"/>
                  </a:cubicBezTo>
                  <a:lnTo>
                    <a:pt x="13168" y="3251"/>
                  </a:lnTo>
                  <a:cubicBezTo>
                    <a:pt x="13109" y="3275"/>
                    <a:pt x="13049" y="3275"/>
                    <a:pt x="13002" y="3239"/>
                  </a:cubicBezTo>
                  <a:lnTo>
                    <a:pt x="13002" y="3239"/>
                  </a:lnTo>
                  <a:cubicBezTo>
                    <a:pt x="12990" y="3216"/>
                    <a:pt x="12966" y="3204"/>
                    <a:pt x="12966" y="3192"/>
                  </a:cubicBezTo>
                  <a:close/>
                  <a:moveTo>
                    <a:pt x="48947" y="29493"/>
                  </a:moveTo>
                  <a:lnTo>
                    <a:pt x="48947" y="29493"/>
                  </a:lnTo>
                  <a:cubicBezTo>
                    <a:pt x="48971" y="29409"/>
                    <a:pt x="49042" y="29362"/>
                    <a:pt x="49125" y="29374"/>
                  </a:cubicBezTo>
                  <a:lnTo>
                    <a:pt x="49125" y="29374"/>
                  </a:lnTo>
                  <a:cubicBezTo>
                    <a:pt x="49209" y="29385"/>
                    <a:pt x="49256" y="29469"/>
                    <a:pt x="49244" y="29552"/>
                  </a:cubicBezTo>
                  <a:lnTo>
                    <a:pt x="49244" y="29552"/>
                  </a:lnTo>
                  <a:cubicBezTo>
                    <a:pt x="49221" y="29624"/>
                    <a:pt x="49149" y="29683"/>
                    <a:pt x="49066" y="29659"/>
                  </a:cubicBezTo>
                  <a:lnTo>
                    <a:pt x="49066" y="29659"/>
                  </a:lnTo>
                  <a:cubicBezTo>
                    <a:pt x="49042" y="29659"/>
                    <a:pt x="49030" y="29647"/>
                    <a:pt x="49006" y="29636"/>
                  </a:cubicBezTo>
                  <a:lnTo>
                    <a:pt x="49006" y="29636"/>
                  </a:lnTo>
                  <a:cubicBezTo>
                    <a:pt x="48959" y="29600"/>
                    <a:pt x="48935" y="29540"/>
                    <a:pt x="48947" y="29493"/>
                  </a:cubicBezTo>
                  <a:close/>
                  <a:moveTo>
                    <a:pt x="15240" y="2085"/>
                  </a:moveTo>
                  <a:cubicBezTo>
                    <a:pt x="15216" y="2013"/>
                    <a:pt x="15252" y="1918"/>
                    <a:pt x="15323" y="1894"/>
                  </a:cubicBezTo>
                  <a:lnTo>
                    <a:pt x="15323" y="1894"/>
                  </a:lnTo>
                  <a:cubicBezTo>
                    <a:pt x="15395" y="1858"/>
                    <a:pt x="15490" y="1894"/>
                    <a:pt x="15514" y="1977"/>
                  </a:cubicBezTo>
                  <a:lnTo>
                    <a:pt x="15514" y="1977"/>
                  </a:lnTo>
                  <a:cubicBezTo>
                    <a:pt x="15550" y="2049"/>
                    <a:pt x="15514" y="2132"/>
                    <a:pt x="15431" y="2168"/>
                  </a:cubicBezTo>
                  <a:lnTo>
                    <a:pt x="15431" y="2168"/>
                  </a:lnTo>
                  <a:cubicBezTo>
                    <a:pt x="15383" y="2192"/>
                    <a:pt x="15323" y="2180"/>
                    <a:pt x="15288" y="2144"/>
                  </a:cubicBezTo>
                  <a:lnTo>
                    <a:pt x="15288" y="2144"/>
                  </a:lnTo>
                  <a:cubicBezTo>
                    <a:pt x="15264" y="2132"/>
                    <a:pt x="15252" y="2108"/>
                    <a:pt x="15240" y="2085"/>
                  </a:cubicBezTo>
                  <a:close/>
                  <a:moveTo>
                    <a:pt x="49292" y="27004"/>
                  </a:moveTo>
                  <a:lnTo>
                    <a:pt x="49292" y="27004"/>
                  </a:lnTo>
                  <a:cubicBezTo>
                    <a:pt x="49304" y="26921"/>
                    <a:pt x="49375" y="26861"/>
                    <a:pt x="49459" y="26861"/>
                  </a:cubicBezTo>
                  <a:lnTo>
                    <a:pt x="49459" y="26861"/>
                  </a:lnTo>
                  <a:cubicBezTo>
                    <a:pt x="49542" y="26873"/>
                    <a:pt x="49602" y="26945"/>
                    <a:pt x="49590" y="27028"/>
                  </a:cubicBezTo>
                  <a:lnTo>
                    <a:pt x="49590" y="27028"/>
                  </a:lnTo>
                  <a:cubicBezTo>
                    <a:pt x="49590" y="27111"/>
                    <a:pt x="49518" y="27171"/>
                    <a:pt x="49435" y="27159"/>
                  </a:cubicBezTo>
                  <a:lnTo>
                    <a:pt x="49435" y="27159"/>
                  </a:lnTo>
                  <a:cubicBezTo>
                    <a:pt x="49399" y="27159"/>
                    <a:pt x="49375" y="27147"/>
                    <a:pt x="49352" y="27135"/>
                  </a:cubicBezTo>
                  <a:lnTo>
                    <a:pt x="49352" y="27135"/>
                  </a:lnTo>
                  <a:cubicBezTo>
                    <a:pt x="49316" y="27099"/>
                    <a:pt x="49292" y="27052"/>
                    <a:pt x="49292" y="27004"/>
                  </a:cubicBezTo>
                  <a:close/>
                  <a:moveTo>
                    <a:pt x="17621" y="1227"/>
                  </a:moveTo>
                  <a:cubicBezTo>
                    <a:pt x="17598" y="1144"/>
                    <a:pt x="17645" y="1061"/>
                    <a:pt x="17729" y="1037"/>
                  </a:cubicBezTo>
                  <a:lnTo>
                    <a:pt x="17729" y="1037"/>
                  </a:lnTo>
                  <a:cubicBezTo>
                    <a:pt x="17800" y="1013"/>
                    <a:pt x="17883" y="1061"/>
                    <a:pt x="17907" y="1144"/>
                  </a:cubicBezTo>
                  <a:lnTo>
                    <a:pt x="17907" y="1144"/>
                  </a:lnTo>
                  <a:cubicBezTo>
                    <a:pt x="17931" y="1215"/>
                    <a:pt x="17883" y="1299"/>
                    <a:pt x="17812" y="1323"/>
                  </a:cubicBezTo>
                  <a:lnTo>
                    <a:pt x="17812" y="1323"/>
                  </a:lnTo>
                  <a:cubicBezTo>
                    <a:pt x="17764" y="1334"/>
                    <a:pt x="17717" y="1323"/>
                    <a:pt x="17681" y="1299"/>
                  </a:cubicBezTo>
                  <a:lnTo>
                    <a:pt x="17681" y="1299"/>
                  </a:lnTo>
                  <a:cubicBezTo>
                    <a:pt x="17657" y="1287"/>
                    <a:pt x="17633" y="1251"/>
                    <a:pt x="17621" y="1227"/>
                  </a:cubicBezTo>
                  <a:close/>
                  <a:moveTo>
                    <a:pt x="49387" y="24480"/>
                  </a:moveTo>
                  <a:cubicBezTo>
                    <a:pt x="49387" y="24397"/>
                    <a:pt x="49447" y="24337"/>
                    <a:pt x="49530" y="24337"/>
                  </a:cubicBezTo>
                  <a:lnTo>
                    <a:pt x="49530" y="24337"/>
                  </a:lnTo>
                  <a:cubicBezTo>
                    <a:pt x="49613" y="24337"/>
                    <a:pt x="49685" y="24397"/>
                    <a:pt x="49685" y="24480"/>
                  </a:cubicBezTo>
                  <a:lnTo>
                    <a:pt x="49685" y="24480"/>
                  </a:lnTo>
                  <a:cubicBezTo>
                    <a:pt x="49685" y="24563"/>
                    <a:pt x="49613" y="24635"/>
                    <a:pt x="49530" y="24635"/>
                  </a:cubicBezTo>
                  <a:lnTo>
                    <a:pt x="49530" y="24635"/>
                  </a:lnTo>
                  <a:cubicBezTo>
                    <a:pt x="49506" y="24635"/>
                    <a:pt x="49471" y="24623"/>
                    <a:pt x="49447" y="24599"/>
                  </a:cubicBezTo>
                  <a:lnTo>
                    <a:pt x="49447" y="24599"/>
                  </a:lnTo>
                  <a:cubicBezTo>
                    <a:pt x="49411" y="24575"/>
                    <a:pt x="49387" y="24528"/>
                    <a:pt x="49387" y="24480"/>
                  </a:cubicBezTo>
                  <a:close/>
                  <a:moveTo>
                    <a:pt x="20086" y="608"/>
                  </a:moveTo>
                  <a:cubicBezTo>
                    <a:pt x="20074" y="525"/>
                    <a:pt x="20122" y="453"/>
                    <a:pt x="20205" y="441"/>
                  </a:cubicBezTo>
                  <a:lnTo>
                    <a:pt x="20205" y="441"/>
                  </a:lnTo>
                  <a:cubicBezTo>
                    <a:pt x="20288" y="418"/>
                    <a:pt x="20360" y="477"/>
                    <a:pt x="20384" y="561"/>
                  </a:cubicBezTo>
                  <a:lnTo>
                    <a:pt x="20384" y="561"/>
                  </a:lnTo>
                  <a:cubicBezTo>
                    <a:pt x="20396" y="632"/>
                    <a:pt x="20336" y="715"/>
                    <a:pt x="20265" y="727"/>
                  </a:cubicBezTo>
                  <a:lnTo>
                    <a:pt x="20265" y="727"/>
                  </a:lnTo>
                  <a:cubicBezTo>
                    <a:pt x="20217" y="739"/>
                    <a:pt x="20181" y="727"/>
                    <a:pt x="20146" y="703"/>
                  </a:cubicBezTo>
                  <a:lnTo>
                    <a:pt x="20146" y="703"/>
                  </a:lnTo>
                  <a:cubicBezTo>
                    <a:pt x="20110" y="680"/>
                    <a:pt x="20098" y="644"/>
                    <a:pt x="20086" y="608"/>
                  </a:cubicBezTo>
                  <a:close/>
                  <a:moveTo>
                    <a:pt x="49221" y="21968"/>
                  </a:moveTo>
                  <a:lnTo>
                    <a:pt x="49221" y="21968"/>
                  </a:lnTo>
                  <a:cubicBezTo>
                    <a:pt x="49209" y="21885"/>
                    <a:pt x="49268" y="21813"/>
                    <a:pt x="49352" y="21801"/>
                  </a:cubicBezTo>
                  <a:lnTo>
                    <a:pt x="49352" y="21801"/>
                  </a:lnTo>
                  <a:cubicBezTo>
                    <a:pt x="49423" y="21789"/>
                    <a:pt x="49506" y="21849"/>
                    <a:pt x="49518" y="21932"/>
                  </a:cubicBezTo>
                  <a:lnTo>
                    <a:pt x="49518" y="21932"/>
                  </a:lnTo>
                  <a:cubicBezTo>
                    <a:pt x="49518" y="22016"/>
                    <a:pt x="49459" y="22087"/>
                    <a:pt x="49387" y="22099"/>
                  </a:cubicBezTo>
                  <a:lnTo>
                    <a:pt x="49387" y="22099"/>
                  </a:lnTo>
                  <a:cubicBezTo>
                    <a:pt x="49340" y="22099"/>
                    <a:pt x="49304" y="22087"/>
                    <a:pt x="49280" y="22075"/>
                  </a:cubicBezTo>
                  <a:lnTo>
                    <a:pt x="49280" y="22075"/>
                  </a:lnTo>
                  <a:cubicBezTo>
                    <a:pt x="49244" y="22051"/>
                    <a:pt x="49221" y="22004"/>
                    <a:pt x="49221" y="21968"/>
                  </a:cubicBezTo>
                  <a:close/>
                  <a:moveTo>
                    <a:pt x="22586" y="251"/>
                  </a:moveTo>
                  <a:cubicBezTo>
                    <a:pt x="22586" y="168"/>
                    <a:pt x="22646" y="96"/>
                    <a:pt x="22717" y="84"/>
                  </a:cubicBezTo>
                  <a:lnTo>
                    <a:pt x="22717" y="84"/>
                  </a:lnTo>
                  <a:cubicBezTo>
                    <a:pt x="22801" y="84"/>
                    <a:pt x="22872" y="144"/>
                    <a:pt x="22884" y="227"/>
                  </a:cubicBezTo>
                  <a:lnTo>
                    <a:pt x="22884" y="227"/>
                  </a:lnTo>
                  <a:cubicBezTo>
                    <a:pt x="22896" y="310"/>
                    <a:pt x="22824" y="382"/>
                    <a:pt x="22753" y="382"/>
                  </a:cubicBezTo>
                  <a:lnTo>
                    <a:pt x="22753" y="382"/>
                  </a:lnTo>
                  <a:cubicBezTo>
                    <a:pt x="22717" y="394"/>
                    <a:pt x="22682" y="382"/>
                    <a:pt x="22646" y="358"/>
                  </a:cubicBezTo>
                  <a:lnTo>
                    <a:pt x="22646" y="358"/>
                  </a:lnTo>
                  <a:cubicBezTo>
                    <a:pt x="22610" y="334"/>
                    <a:pt x="22586" y="299"/>
                    <a:pt x="22586" y="251"/>
                  </a:cubicBezTo>
                  <a:close/>
                  <a:moveTo>
                    <a:pt x="48792" y="19491"/>
                  </a:moveTo>
                  <a:cubicBezTo>
                    <a:pt x="48780" y="19408"/>
                    <a:pt x="48828" y="19325"/>
                    <a:pt x="48911" y="19313"/>
                  </a:cubicBezTo>
                  <a:lnTo>
                    <a:pt x="48911" y="19313"/>
                  </a:lnTo>
                  <a:cubicBezTo>
                    <a:pt x="48982" y="19289"/>
                    <a:pt x="49066" y="19349"/>
                    <a:pt x="49078" y="19420"/>
                  </a:cubicBezTo>
                  <a:lnTo>
                    <a:pt x="49078" y="19420"/>
                  </a:lnTo>
                  <a:cubicBezTo>
                    <a:pt x="49102" y="19503"/>
                    <a:pt x="49054" y="19575"/>
                    <a:pt x="48971" y="19599"/>
                  </a:cubicBezTo>
                  <a:lnTo>
                    <a:pt x="48971" y="19599"/>
                  </a:lnTo>
                  <a:cubicBezTo>
                    <a:pt x="48935" y="19610"/>
                    <a:pt x="48887" y="19599"/>
                    <a:pt x="48851" y="19575"/>
                  </a:cubicBezTo>
                  <a:lnTo>
                    <a:pt x="48851" y="19575"/>
                  </a:lnTo>
                  <a:cubicBezTo>
                    <a:pt x="48828" y="19551"/>
                    <a:pt x="48804" y="19527"/>
                    <a:pt x="48792" y="19491"/>
                  </a:cubicBezTo>
                  <a:close/>
                  <a:moveTo>
                    <a:pt x="25122" y="144"/>
                  </a:moveTo>
                  <a:cubicBezTo>
                    <a:pt x="25122" y="60"/>
                    <a:pt x="25182" y="1"/>
                    <a:pt x="25265" y="1"/>
                  </a:cubicBezTo>
                  <a:lnTo>
                    <a:pt x="25265" y="1"/>
                  </a:lnTo>
                  <a:cubicBezTo>
                    <a:pt x="25349" y="1"/>
                    <a:pt x="25420" y="60"/>
                    <a:pt x="25420" y="144"/>
                  </a:cubicBezTo>
                  <a:lnTo>
                    <a:pt x="25420" y="144"/>
                  </a:lnTo>
                  <a:cubicBezTo>
                    <a:pt x="25420" y="227"/>
                    <a:pt x="25349" y="299"/>
                    <a:pt x="25265" y="299"/>
                  </a:cubicBezTo>
                  <a:lnTo>
                    <a:pt x="25265" y="299"/>
                  </a:lnTo>
                  <a:cubicBezTo>
                    <a:pt x="25241" y="299"/>
                    <a:pt x="25206" y="287"/>
                    <a:pt x="25182" y="263"/>
                  </a:cubicBezTo>
                  <a:lnTo>
                    <a:pt x="25182" y="263"/>
                  </a:lnTo>
                  <a:cubicBezTo>
                    <a:pt x="25146" y="239"/>
                    <a:pt x="25122" y="191"/>
                    <a:pt x="25122" y="144"/>
                  </a:cubicBezTo>
                  <a:close/>
                  <a:moveTo>
                    <a:pt x="48125" y="17063"/>
                  </a:moveTo>
                  <a:cubicBezTo>
                    <a:pt x="48101" y="16991"/>
                    <a:pt x="48137" y="16908"/>
                    <a:pt x="48220" y="16884"/>
                  </a:cubicBezTo>
                  <a:lnTo>
                    <a:pt x="48220" y="16884"/>
                  </a:lnTo>
                  <a:cubicBezTo>
                    <a:pt x="48292" y="16848"/>
                    <a:pt x="48375" y="16896"/>
                    <a:pt x="48399" y="16967"/>
                  </a:cubicBezTo>
                  <a:lnTo>
                    <a:pt x="48399" y="16967"/>
                  </a:lnTo>
                  <a:cubicBezTo>
                    <a:pt x="48423" y="17051"/>
                    <a:pt x="48387" y="17134"/>
                    <a:pt x="48304" y="17158"/>
                  </a:cubicBezTo>
                  <a:lnTo>
                    <a:pt x="48304" y="17158"/>
                  </a:lnTo>
                  <a:cubicBezTo>
                    <a:pt x="48268" y="17170"/>
                    <a:pt x="48209" y="17170"/>
                    <a:pt x="48173" y="17134"/>
                  </a:cubicBezTo>
                  <a:lnTo>
                    <a:pt x="48173" y="17134"/>
                  </a:lnTo>
                  <a:cubicBezTo>
                    <a:pt x="48149" y="17122"/>
                    <a:pt x="48125" y="17086"/>
                    <a:pt x="48125" y="17063"/>
                  </a:cubicBezTo>
                  <a:close/>
                  <a:moveTo>
                    <a:pt x="27646" y="310"/>
                  </a:moveTo>
                  <a:cubicBezTo>
                    <a:pt x="27658" y="227"/>
                    <a:pt x="27730" y="168"/>
                    <a:pt x="27813" y="180"/>
                  </a:cubicBezTo>
                  <a:lnTo>
                    <a:pt x="27813" y="180"/>
                  </a:lnTo>
                  <a:cubicBezTo>
                    <a:pt x="27896" y="180"/>
                    <a:pt x="27956" y="263"/>
                    <a:pt x="27944" y="346"/>
                  </a:cubicBezTo>
                  <a:lnTo>
                    <a:pt x="27944" y="346"/>
                  </a:lnTo>
                  <a:cubicBezTo>
                    <a:pt x="27932" y="418"/>
                    <a:pt x="27861" y="477"/>
                    <a:pt x="27777" y="465"/>
                  </a:cubicBezTo>
                  <a:lnTo>
                    <a:pt x="27777" y="465"/>
                  </a:lnTo>
                  <a:cubicBezTo>
                    <a:pt x="27754" y="465"/>
                    <a:pt x="27730" y="453"/>
                    <a:pt x="27706" y="441"/>
                  </a:cubicBezTo>
                  <a:lnTo>
                    <a:pt x="27706" y="441"/>
                  </a:lnTo>
                  <a:cubicBezTo>
                    <a:pt x="27658" y="406"/>
                    <a:pt x="27635" y="358"/>
                    <a:pt x="27646" y="310"/>
                  </a:cubicBezTo>
                  <a:close/>
                  <a:moveTo>
                    <a:pt x="47208" y="14717"/>
                  </a:moveTo>
                  <a:cubicBezTo>
                    <a:pt x="47173" y="14646"/>
                    <a:pt x="47208" y="14550"/>
                    <a:pt x="47280" y="14527"/>
                  </a:cubicBezTo>
                  <a:lnTo>
                    <a:pt x="47280" y="14527"/>
                  </a:lnTo>
                  <a:cubicBezTo>
                    <a:pt x="47351" y="14491"/>
                    <a:pt x="47447" y="14515"/>
                    <a:pt x="47470" y="14598"/>
                  </a:cubicBezTo>
                  <a:lnTo>
                    <a:pt x="47470" y="14598"/>
                  </a:lnTo>
                  <a:cubicBezTo>
                    <a:pt x="47506" y="14669"/>
                    <a:pt x="47470" y="14765"/>
                    <a:pt x="47399" y="14788"/>
                  </a:cubicBezTo>
                  <a:lnTo>
                    <a:pt x="47399" y="14788"/>
                  </a:lnTo>
                  <a:cubicBezTo>
                    <a:pt x="47351" y="14812"/>
                    <a:pt x="47292" y="14812"/>
                    <a:pt x="47256" y="14777"/>
                  </a:cubicBezTo>
                  <a:lnTo>
                    <a:pt x="47256" y="14777"/>
                  </a:lnTo>
                  <a:cubicBezTo>
                    <a:pt x="47232" y="14765"/>
                    <a:pt x="47208" y="14741"/>
                    <a:pt x="47208" y="14717"/>
                  </a:cubicBezTo>
                  <a:close/>
                  <a:moveTo>
                    <a:pt x="30147" y="715"/>
                  </a:moveTo>
                  <a:cubicBezTo>
                    <a:pt x="30159" y="644"/>
                    <a:pt x="30242" y="596"/>
                    <a:pt x="30325" y="608"/>
                  </a:cubicBezTo>
                  <a:lnTo>
                    <a:pt x="30325" y="608"/>
                  </a:lnTo>
                  <a:cubicBezTo>
                    <a:pt x="30397" y="632"/>
                    <a:pt x="30456" y="703"/>
                    <a:pt x="30433" y="787"/>
                  </a:cubicBezTo>
                  <a:lnTo>
                    <a:pt x="30433" y="787"/>
                  </a:lnTo>
                  <a:cubicBezTo>
                    <a:pt x="30421" y="870"/>
                    <a:pt x="30337" y="918"/>
                    <a:pt x="30254" y="894"/>
                  </a:cubicBezTo>
                  <a:lnTo>
                    <a:pt x="30254" y="894"/>
                  </a:lnTo>
                  <a:cubicBezTo>
                    <a:pt x="30242" y="894"/>
                    <a:pt x="30218" y="882"/>
                    <a:pt x="30206" y="870"/>
                  </a:cubicBezTo>
                  <a:lnTo>
                    <a:pt x="30206" y="870"/>
                  </a:lnTo>
                  <a:cubicBezTo>
                    <a:pt x="30159" y="834"/>
                    <a:pt x="30135" y="775"/>
                    <a:pt x="30147" y="715"/>
                  </a:cubicBezTo>
                  <a:close/>
                  <a:moveTo>
                    <a:pt x="46054" y="12479"/>
                  </a:moveTo>
                  <a:lnTo>
                    <a:pt x="46054" y="12479"/>
                  </a:lnTo>
                  <a:cubicBezTo>
                    <a:pt x="46006" y="12407"/>
                    <a:pt x="46030" y="12312"/>
                    <a:pt x="46101" y="12276"/>
                  </a:cubicBezTo>
                  <a:lnTo>
                    <a:pt x="46101" y="12276"/>
                  </a:lnTo>
                  <a:cubicBezTo>
                    <a:pt x="46173" y="12229"/>
                    <a:pt x="46268" y="12252"/>
                    <a:pt x="46304" y="12324"/>
                  </a:cubicBezTo>
                  <a:lnTo>
                    <a:pt x="46304" y="12324"/>
                  </a:lnTo>
                  <a:cubicBezTo>
                    <a:pt x="46351" y="12395"/>
                    <a:pt x="46327" y="12491"/>
                    <a:pt x="46256" y="12526"/>
                  </a:cubicBezTo>
                  <a:lnTo>
                    <a:pt x="46256" y="12526"/>
                  </a:lnTo>
                  <a:cubicBezTo>
                    <a:pt x="46208" y="12562"/>
                    <a:pt x="46137" y="12562"/>
                    <a:pt x="46089" y="12526"/>
                  </a:cubicBezTo>
                  <a:lnTo>
                    <a:pt x="46089" y="12526"/>
                  </a:lnTo>
                  <a:cubicBezTo>
                    <a:pt x="46077" y="12514"/>
                    <a:pt x="46065" y="12491"/>
                    <a:pt x="46054" y="12479"/>
                  </a:cubicBezTo>
                  <a:close/>
                  <a:moveTo>
                    <a:pt x="32588" y="1394"/>
                  </a:moveTo>
                  <a:cubicBezTo>
                    <a:pt x="32611" y="1311"/>
                    <a:pt x="32695" y="1275"/>
                    <a:pt x="32778" y="1299"/>
                  </a:cubicBezTo>
                  <a:lnTo>
                    <a:pt x="32778" y="1299"/>
                  </a:lnTo>
                  <a:cubicBezTo>
                    <a:pt x="32849" y="1323"/>
                    <a:pt x="32897" y="1406"/>
                    <a:pt x="32873" y="1489"/>
                  </a:cubicBezTo>
                  <a:lnTo>
                    <a:pt x="32873" y="1489"/>
                  </a:lnTo>
                  <a:cubicBezTo>
                    <a:pt x="32838" y="1561"/>
                    <a:pt x="32754" y="1608"/>
                    <a:pt x="32683" y="1573"/>
                  </a:cubicBezTo>
                  <a:lnTo>
                    <a:pt x="32683" y="1573"/>
                  </a:lnTo>
                  <a:cubicBezTo>
                    <a:pt x="32671" y="1573"/>
                    <a:pt x="32647" y="1561"/>
                    <a:pt x="32635" y="1561"/>
                  </a:cubicBezTo>
                  <a:lnTo>
                    <a:pt x="32635" y="1561"/>
                  </a:lnTo>
                  <a:cubicBezTo>
                    <a:pt x="32588" y="1513"/>
                    <a:pt x="32564" y="1453"/>
                    <a:pt x="32588" y="1394"/>
                  </a:cubicBezTo>
                  <a:close/>
                  <a:moveTo>
                    <a:pt x="44672" y="10371"/>
                  </a:moveTo>
                  <a:cubicBezTo>
                    <a:pt x="44625" y="10312"/>
                    <a:pt x="44637" y="10216"/>
                    <a:pt x="44708" y="10169"/>
                  </a:cubicBezTo>
                  <a:lnTo>
                    <a:pt x="44708" y="10169"/>
                  </a:lnTo>
                  <a:cubicBezTo>
                    <a:pt x="44768" y="10121"/>
                    <a:pt x="44863" y="10133"/>
                    <a:pt x="44911" y="10205"/>
                  </a:cubicBezTo>
                  <a:lnTo>
                    <a:pt x="44911" y="10205"/>
                  </a:lnTo>
                  <a:cubicBezTo>
                    <a:pt x="44958" y="10264"/>
                    <a:pt x="44946" y="10359"/>
                    <a:pt x="44887" y="10407"/>
                  </a:cubicBezTo>
                  <a:lnTo>
                    <a:pt x="44887" y="10407"/>
                  </a:lnTo>
                  <a:cubicBezTo>
                    <a:pt x="44827" y="10443"/>
                    <a:pt x="44756" y="10443"/>
                    <a:pt x="44708" y="10407"/>
                  </a:cubicBezTo>
                  <a:lnTo>
                    <a:pt x="44708" y="10407"/>
                  </a:lnTo>
                  <a:cubicBezTo>
                    <a:pt x="44696" y="10395"/>
                    <a:pt x="44684" y="10383"/>
                    <a:pt x="44672" y="10371"/>
                  </a:cubicBezTo>
                  <a:close/>
                  <a:moveTo>
                    <a:pt x="34945" y="2311"/>
                  </a:moveTo>
                  <a:cubicBezTo>
                    <a:pt x="34981" y="2227"/>
                    <a:pt x="35064" y="2204"/>
                    <a:pt x="35147" y="2239"/>
                  </a:cubicBezTo>
                  <a:lnTo>
                    <a:pt x="35147" y="2239"/>
                  </a:lnTo>
                  <a:cubicBezTo>
                    <a:pt x="35219" y="2263"/>
                    <a:pt x="35255" y="2358"/>
                    <a:pt x="35219" y="2430"/>
                  </a:cubicBezTo>
                  <a:lnTo>
                    <a:pt x="35219" y="2430"/>
                  </a:lnTo>
                  <a:cubicBezTo>
                    <a:pt x="35183" y="2501"/>
                    <a:pt x="35100" y="2537"/>
                    <a:pt x="35016" y="2501"/>
                  </a:cubicBezTo>
                  <a:lnTo>
                    <a:pt x="35016" y="2501"/>
                  </a:lnTo>
                  <a:cubicBezTo>
                    <a:pt x="35016" y="2501"/>
                    <a:pt x="35005" y="2489"/>
                    <a:pt x="34993" y="2489"/>
                  </a:cubicBezTo>
                  <a:lnTo>
                    <a:pt x="34993" y="2489"/>
                  </a:lnTo>
                  <a:cubicBezTo>
                    <a:pt x="34933" y="2442"/>
                    <a:pt x="34921" y="2370"/>
                    <a:pt x="34945" y="2311"/>
                  </a:cubicBezTo>
                  <a:close/>
                  <a:moveTo>
                    <a:pt x="43089" y="8419"/>
                  </a:moveTo>
                  <a:cubicBezTo>
                    <a:pt x="43029" y="8359"/>
                    <a:pt x="43041" y="8264"/>
                    <a:pt x="43101" y="8216"/>
                  </a:cubicBezTo>
                  <a:lnTo>
                    <a:pt x="43101" y="8216"/>
                  </a:lnTo>
                  <a:cubicBezTo>
                    <a:pt x="43160" y="8157"/>
                    <a:pt x="43256" y="8157"/>
                    <a:pt x="43303" y="8228"/>
                  </a:cubicBezTo>
                  <a:lnTo>
                    <a:pt x="43303" y="8228"/>
                  </a:lnTo>
                  <a:cubicBezTo>
                    <a:pt x="43363" y="8288"/>
                    <a:pt x="43363" y="8371"/>
                    <a:pt x="43303" y="8431"/>
                  </a:cubicBezTo>
                  <a:lnTo>
                    <a:pt x="43303" y="8431"/>
                  </a:lnTo>
                  <a:cubicBezTo>
                    <a:pt x="43244" y="8478"/>
                    <a:pt x="43160" y="8478"/>
                    <a:pt x="43113" y="8442"/>
                  </a:cubicBezTo>
                  <a:lnTo>
                    <a:pt x="43113" y="8442"/>
                  </a:lnTo>
                  <a:cubicBezTo>
                    <a:pt x="43101" y="8431"/>
                    <a:pt x="43089" y="8431"/>
                    <a:pt x="43089" y="8419"/>
                  </a:cubicBezTo>
                  <a:close/>
                  <a:moveTo>
                    <a:pt x="37207" y="3466"/>
                  </a:moveTo>
                  <a:cubicBezTo>
                    <a:pt x="37243" y="3394"/>
                    <a:pt x="37338" y="3370"/>
                    <a:pt x="37410" y="3406"/>
                  </a:cubicBezTo>
                  <a:lnTo>
                    <a:pt x="37410" y="3406"/>
                  </a:lnTo>
                  <a:cubicBezTo>
                    <a:pt x="37469" y="3454"/>
                    <a:pt x="37493" y="3549"/>
                    <a:pt x="37457" y="3620"/>
                  </a:cubicBezTo>
                  <a:lnTo>
                    <a:pt x="37457" y="3620"/>
                  </a:lnTo>
                  <a:cubicBezTo>
                    <a:pt x="37410" y="3680"/>
                    <a:pt x="37326" y="3704"/>
                    <a:pt x="37255" y="3668"/>
                  </a:cubicBezTo>
                  <a:lnTo>
                    <a:pt x="37255" y="3668"/>
                  </a:lnTo>
                  <a:lnTo>
                    <a:pt x="37243" y="3656"/>
                  </a:lnTo>
                  <a:lnTo>
                    <a:pt x="37243" y="3656"/>
                  </a:lnTo>
                  <a:cubicBezTo>
                    <a:pt x="37183" y="3608"/>
                    <a:pt x="37160" y="3525"/>
                    <a:pt x="37207" y="3466"/>
                  </a:cubicBezTo>
                  <a:close/>
                  <a:moveTo>
                    <a:pt x="41303" y="6645"/>
                  </a:moveTo>
                  <a:cubicBezTo>
                    <a:pt x="41243" y="6585"/>
                    <a:pt x="41243" y="6490"/>
                    <a:pt x="41303" y="6430"/>
                  </a:cubicBezTo>
                  <a:lnTo>
                    <a:pt x="41303" y="6430"/>
                  </a:lnTo>
                  <a:cubicBezTo>
                    <a:pt x="41351" y="6371"/>
                    <a:pt x="41446" y="6371"/>
                    <a:pt x="41505" y="6418"/>
                  </a:cubicBezTo>
                  <a:lnTo>
                    <a:pt x="41505" y="6418"/>
                  </a:lnTo>
                  <a:cubicBezTo>
                    <a:pt x="41565" y="6478"/>
                    <a:pt x="41577" y="6573"/>
                    <a:pt x="41517" y="6633"/>
                  </a:cubicBezTo>
                  <a:lnTo>
                    <a:pt x="41517" y="6633"/>
                  </a:lnTo>
                  <a:cubicBezTo>
                    <a:pt x="41470" y="6692"/>
                    <a:pt x="41374" y="6692"/>
                    <a:pt x="41315" y="6645"/>
                  </a:cubicBezTo>
                  <a:lnTo>
                    <a:pt x="41315" y="6645"/>
                  </a:lnTo>
                  <a:cubicBezTo>
                    <a:pt x="41315" y="6645"/>
                    <a:pt x="41315" y="6645"/>
                    <a:pt x="41303" y="6645"/>
                  </a:cubicBezTo>
                  <a:close/>
                  <a:moveTo>
                    <a:pt x="39326" y="4847"/>
                  </a:moveTo>
                  <a:cubicBezTo>
                    <a:pt x="39374" y="4775"/>
                    <a:pt x="39469" y="4763"/>
                    <a:pt x="39529" y="4811"/>
                  </a:cubicBezTo>
                  <a:lnTo>
                    <a:pt x="39529" y="4811"/>
                  </a:lnTo>
                  <a:cubicBezTo>
                    <a:pt x="39600" y="4859"/>
                    <a:pt x="39612" y="4954"/>
                    <a:pt x="39565" y="5013"/>
                  </a:cubicBezTo>
                  <a:lnTo>
                    <a:pt x="39565" y="5013"/>
                  </a:lnTo>
                  <a:cubicBezTo>
                    <a:pt x="39517" y="5085"/>
                    <a:pt x="39422" y="5097"/>
                    <a:pt x="39350" y="5049"/>
                  </a:cubicBezTo>
                  <a:lnTo>
                    <a:pt x="39350" y="5049"/>
                  </a:lnTo>
                  <a:cubicBezTo>
                    <a:pt x="39291" y="5002"/>
                    <a:pt x="39279" y="4906"/>
                    <a:pt x="39326" y="484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8"/>
            <p:cNvSpPr/>
            <p:nvPr/>
          </p:nvSpPr>
          <p:spPr>
            <a:xfrm>
              <a:off x="1461775" y="3054975"/>
              <a:ext cx="1167725" cy="1168625"/>
            </a:xfrm>
            <a:custGeom>
              <a:avLst/>
              <a:gdLst/>
              <a:ahLst/>
              <a:cxnLst/>
              <a:rect l="l" t="t" r="r" b="b"/>
              <a:pathLst>
                <a:path w="46709" h="46745" extrusionOk="0">
                  <a:moveTo>
                    <a:pt x="8740" y="41601"/>
                  </a:moveTo>
                  <a:cubicBezTo>
                    <a:pt x="8656" y="41529"/>
                    <a:pt x="8645" y="41398"/>
                    <a:pt x="8716" y="41315"/>
                  </a:cubicBezTo>
                  <a:lnTo>
                    <a:pt x="8716" y="41315"/>
                  </a:lnTo>
                  <a:cubicBezTo>
                    <a:pt x="8787" y="41220"/>
                    <a:pt x="8906" y="41208"/>
                    <a:pt x="9002" y="41279"/>
                  </a:cubicBezTo>
                  <a:lnTo>
                    <a:pt x="9002" y="41279"/>
                  </a:lnTo>
                  <a:cubicBezTo>
                    <a:pt x="9085" y="41351"/>
                    <a:pt x="9097" y="41482"/>
                    <a:pt x="9026" y="41565"/>
                  </a:cubicBezTo>
                  <a:lnTo>
                    <a:pt x="9026" y="41565"/>
                  </a:lnTo>
                  <a:cubicBezTo>
                    <a:pt x="8966" y="41648"/>
                    <a:pt x="8835" y="41660"/>
                    <a:pt x="8752" y="41601"/>
                  </a:cubicBezTo>
                  <a:lnTo>
                    <a:pt x="8752" y="41601"/>
                  </a:lnTo>
                  <a:close/>
                  <a:moveTo>
                    <a:pt x="10764" y="42803"/>
                  </a:moveTo>
                  <a:cubicBezTo>
                    <a:pt x="10823" y="42708"/>
                    <a:pt x="10942" y="42684"/>
                    <a:pt x="11038" y="42744"/>
                  </a:cubicBezTo>
                  <a:lnTo>
                    <a:pt x="11038" y="42744"/>
                  </a:lnTo>
                  <a:cubicBezTo>
                    <a:pt x="11133" y="42803"/>
                    <a:pt x="11157" y="42922"/>
                    <a:pt x="11097" y="43017"/>
                  </a:cubicBezTo>
                  <a:lnTo>
                    <a:pt x="11097" y="43017"/>
                  </a:lnTo>
                  <a:cubicBezTo>
                    <a:pt x="11038" y="43113"/>
                    <a:pt x="10919" y="43148"/>
                    <a:pt x="10823" y="43089"/>
                  </a:cubicBezTo>
                  <a:lnTo>
                    <a:pt x="10823" y="43089"/>
                  </a:lnTo>
                  <a:lnTo>
                    <a:pt x="10811" y="43077"/>
                  </a:lnTo>
                  <a:lnTo>
                    <a:pt x="10811" y="43077"/>
                  </a:lnTo>
                  <a:cubicBezTo>
                    <a:pt x="10728" y="43017"/>
                    <a:pt x="10704" y="42898"/>
                    <a:pt x="10764" y="42803"/>
                  </a:cubicBezTo>
                  <a:close/>
                  <a:moveTo>
                    <a:pt x="6835" y="39886"/>
                  </a:moveTo>
                  <a:cubicBezTo>
                    <a:pt x="6763" y="39815"/>
                    <a:pt x="6763" y="39684"/>
                    <a:pt x="6835" y="39600"/>
                  </a:cubicBezTo>
                  <a:lnTo>
                    <a:pt x="6835" y="39600"/>
                  </a:lnTo>
                  <a:cubicBezTo>
                    <a:pt x="6918" y="39529"/>
                    <a:pt x="7049" y="39529"/>
                    <a:pt x="7121" y="39600"/>
                  </a:cubicBezTo>
                  <a:lnTo>
                    <a:pt x="7121" y="39600"/>
                  </a:lnTo>
                  <a:cubicBezTo>
                    <a:pt x="7204" y="39684"/>
                    <a:pt x="7204" y="39815"/>
                    <a:pt x="7121" y="39886"/>
                  </a:cubicBezTo>
                  <a:lnTo>
                    <a:pt x="7121" y="39886"/>
                  </a:lnTo>
                  <a:cubicBezTo>
                    <a:pt x="7049" y="39958"/>
                    <a:pt x="6942" y="39969"/>
                    <a:pt x="6859" y="39910"/>
                  </a:cubicBezTo>
                  <a:lnTo>
                    <a:pt x="6859" y="39910"/>
                  </a:lnTo>
                  <a:close/>
                  <a:moveTo>
                    <a:pt x="12955" y="44065"/>
                  </a:moveTo>
                  <a:cubicBezTo>
                    <a:pt x="13002" y="43970"/>
                    <a:pt x="13133" y="43922"/>
                    <a:pt x="13228" y="43982"/>
                  </a:cubicBezTo>
                  <a:lnTo>
                    <a:pt x="13228" y="43982"/>
                  </a:lnTo>
                  <a:cubicBezTo>
                    <a:pt x="13324" y="44030"/>
                    <a:pt x="13371" y="44149"/>
                    <a:pt x="13324" y="44244"/>
                  </a:cubicBezTo>
                  <a:lnTo>
                    <a:pt x="13324" y="44244"/>
                  </a:lnTo>
                  <a:cubicBezTo>
                    <a:pt x="13276" y="44351"/>
                    <a:pt x="13145" y="44387"/>
                    <a:pt x="13050" y="44339"/>
                  </a:cubicBezTo>
                  <a:lnTo>
                    <a:pt x="13050" y="44339"/>
                  </a:lnTo>
                  <a:cubicBezTo>
                    <a:pt x="13038" y="44339"/>
                    <a:pt x="13026" y="44327"/>
                    <a:pt x="13014" y="44327"/>
                  </a:cubicBezTo>
                  <a:lnTo>
                    <a:pt x="13014" y="44327"/>
                  </a:lnTo>
                  <a:cubicBezTo>
                    <a:pt x="12943" y="44268"/>
                    <a:pt x="12919" y="44160"/>
                    <a:pt x="12955" y="44065"/>
                  </a:cubicBezTo>
                  <a:close/>
                  <a:moveTo>
                    <a:pt x="5132" y="37981"/>
                  </a:moveTo>
                  <a:cubicBezTo>
                    <a:pt x="5061" y="37898"/>
                    <a:pt x="5073" y="37767"/>
                    <a:pt x="5168" y="37707"/>
                  </a:cubicBezTo>
                  <a:lnTo>
                    <a:pt x="5168" y="37707"/>
                  </a:lnTo>
                  <a:cubicBezTo>
                    <a:pt x="5251" y="37636"/>
                    <a:pt x="5382" y="37648"/>
                    <a:pt x="5442" y="37731"/>
                  </a:cubicBezTo>
                  <a:lnTo>
                    <a:pt x="5442" y="37731"/>
                  </a:lnTo>
                  <a:cubicBezTo>
                    <a:pt x="5513" y="37814"/>
                    <a:pt x="5501" y="37945"/>
                    <a:pt x="5418" y="38017"/>
                  </a:cubicBezTo>
                  <a:lnTo>
                    <a:pt x="5418" y="38017"/>
                  </a:lnTo>
                  <a:cubicBezTo>
                    <a:pt x="5347" y="38076"/>
                    <a:pt x="5239" y="38076"/>
                    <a:pt x="5168" y="38017"/>
                  </a:cubicBezTo>
                  <a:lnTo>
                    <a:pt x="5168" y="38017"/>
                  </a:lnTo>
                  <a:cubicBezTo>
                    <a:pt x="5156" y="38005"/>
                    <a:pt x="5144" y="37993"/>
                    <a:pt x="5132" y="37981"/>
                  </a:cubicBezTo>
                  <a:close/>
                  <a:moveTo>
                    <a:pt x="15276" y="45089"/>
                  </a:moveTo>
                  <a:cubicBezTo>
                    <a:pt x="15324" y="44982"/>
                    <a:pt x="15431" y="44922"/>
                    <a:pt x="15538" y="44970"/>
                  </a:cubicBezTo>
                  <a:lnTo>
                    <a:pt x="15538" y="44970"/>
                  </a:lnTo>
                  <a:cubicBezTo>
                    <a:pt x="15645" y="45006"/>
                    <a:pt x="15693" y="45113"/>
                    <a:pt x="15657" y="45220"/>
                  </a:cubicBezTo>
                  <a:lnTo>
                    <a:pt x="15657" y="45220"/>
                  </a:lnTo>
                  <a:cubicBezTo>
                    <a:pt x="15622" y="45327"/>
                    <a:pt x="15503" y="45387"/>
                    <a:pt x="15407" y="45339"/>
                  </a:cubicBezTo>
                  <a:lnTo>
                    <a:pt x="15407" y="45339"/>
                  </a:lnTo>
                  <a:cubicBezTo>
                    <a:pt x="15383" y="45339"/>
                    <a:pt x="15360" y="45327"/>
                    <a:pt x="15348" y="45315"/>
                  </a:cubicBezTo>
                  <a:lnTo>
                    <a:pt x="15348" y="45315"/>
                  </a:lnTo>
                  <a:cubicBezTo>
                    <a:pt x="15276" y="45256"/>
                    <a:pt x="15253" y="45173"/>
                    <a:pt x="15276" y="45089"/>
                  </a:cubicBezTo>
                  <a:close/>
                  <a:moveTo>
                    <a:pt x="3644" y="35909"/>
                  </a:moveTo>
                  <a:cubicBezTo>
                    <a:pt x="3584" y="35814"/>
                    <a:pt x="3608" y="35683"/>
                    <a:pt x="3703" y="35624"/>
                  </a:cubicBezTo>
                  <a:lnTo>
                    <a:pt x="3703" y="35624"/>
                  </a:lnTo>
                  <a:cubicBezTo>
                    <a:pt x="3799" y="35564"/>
                    <a:pt x="3930" y="35600"/>
                    <a:pt x="3989" y="35695"/>
                  </a:cubicBezTo>
                  <a:lnTo>
                    <a:pt x="3989" y="35695"/>
                  </a:lnTo>
                  <a:cubicBezTo>
                    <a:pt x="4049" y="35778"/>
                    <a:pt x="4013" y="35909"/>
                    <a:pt x="3918" y="35969"/>
                  </a:cubicBezTo>
                  <a:lnTo>
                    <a:pt x="3918" y="35969"/>
                  </a:lnTo>
                  <a:cubicBezTo>
                    <a:pt x="3846" y="36017"/>
                    <a:pt x="3763" y="36005"/>
                    <a:pt x="3692" y="35957"/>
                  </a:cubicBezTo>
                  <a:lnTo>
                    <a:pt x="3692" y="35957"/>
                  </a:lnTo>
                  <a:cubicBezTo>
                    <a:pt x="3680" y="35945"/>
                    <a:pt x="3656" y="35921"/>
                    <a:pt x="3644" y="35909"/>
                  </a:cubicBezTo>
                  <a:close/>
                  <a:moveTo>
                    <a:pt x="17705" y="45839"/>
                  </a:moveTo>
                  <a:cubicBezTo>
                    <a:pt x="17729" y="45732"/>
                    <a:pt x="17836" y="45661"/>
                    <a:pt x="17943" y="45696"/>
                  </a:cubicBezTo>
                  <a:lnTo>
                    <a:pt x="17943" y="45696"/>
                  </a:lnTo>
                  <a:cubicBezTo>
                    <a:pt x="18050" y="45720"/>
                    <a:pt x="18122" y="45827"/>
                    <a:pt x="18098" y="45935"/>
                  </a:cubicBezTo>
                  <a:lnTo>
                    <a:pt x="18098" y="45935"/>
                  </a:lnTo>
                  <a:cubicBezTo>
                    <a:pt x="18074" y="46042"/>
                    <a:pt x="17955" y="46113"/>
                    <a:pt x="17848" y="46089"/>
                  </a:cubicBezTo>
                  <a:lnTo>
                    <a:pt x="17848" y="46089"/>
                  </a:lnTo>
                  <a:cubicBezTo>
                    <a:pt x="17824" y="46077"/>
                    <a:pt x="17800" y="46065"/>
                    <a:pt x="17777" y="46054"/>
                  </a:cubicBezTo>
                  <a:lnTo>
                    <a:pt x="17777" y="46054"/>
                  </a:lnTo>
                  <a:cubicBezTo>
                    <a:pt x="17717" y="46006"/>
                    <a:pt x="17681" y="45923"/>
                    <a:pt x="17705" y="45839"/>
                  </a:cubicBezTo>
                  <a:close/>
                  <a:moveTo>
                    <a:pt x="2406" y="33671"/>
                  </a:moveTo>
                  <a:cubicBezTo>
                    <a:pt x="2346" y="33576"/>
                    <a:pt x="2394" y="33457"/>
                    <a:pt x="2489" y="33409"/>
                  </a:cubicBezTo>
                  <a:lnTo>
                    <a:pt x="2489" y="33409"/>
                  </a:lnTo>
                  <a:cubicBezTo>
                    <a:pt x="2596" y="33350"/>
                    <a:pt x="2715" y="33397"/>
                    <a:pt x="2763" y="33492"/>
                  </a:cubicBezTo>
                  <a:lnTo>
                    <a:pt x="2763" y="33492"/>
                  </a:lnTo>
                  <a:cubicBezTo>
                    <a:pt x="2810" y="33600"/>
                    <a:pt x="2775" y="33719"/>
                    <a:pt x="2668" y="33766"/>
                  </a:cubicBezTo>
                  <a:lnTo>
                    <a:pt x="2668" y="33766"/>
                  </a:lnTo>
                  <a:cubicBezTo>
                    <a:pt x="2608" y="33802"/>
                    <a:pt x="2525" y="33790"/>
                    <a:pt x="2465" y="33754"/>
                  </a:cubicBezTo>
                  <a:lnTo>
                    <a:pt x="2465" y="33754"/>
                  </a:lnTo>
                  <a:cubicBezTo>
                    <a:pt x="2429" y="33731"/>
                    <a:pt x="2418" y="33707"/>
                    <a:pt x="2406" y="33671"/>
                  </a:cubicBezTo>
                  <a:close/>
                  <a:moveTo>
                    <a:pt x="20194" y="46327"/>
                  </a:moveTo>
                  <a:cubicBezTo>
                    <a:pt x="20217" y="46208"/>
                    <a:pt x="20313" y="46137"/>
                    <a:pt x="20420" y="46149"/>
                  </a:cubicBezTo>
                  <a:lnTo>
                    <a:pt x="20420" y="46149"/>
                  </a:lnTo>
                  <a:cubicBezTo>
                    <a:pt x="20539" y="46161"/>
                    <a:pt x="20610" y="46268"/>
                    <a:pt x="20598" y="46375"/>
                  </a:cubicBezTo>
                  <a:lnTo>
                    <a:pt x="20598" y="46375"/>
                  </a:lnTo>
                  <a:cubicBezTo>
                    <a:pt x="20587" y="46482"/>
                    <a:pt x="20479" y="46566"/>
                    <a:pt x="20372" y="46554"/>
                  </a:cubicBezTo>
                  <a:lnTo>
                    <a:pt x="20372" y="46554"/>
                  </a:lnTo>
                  <a:cubicBezTo>
                    <a:pt x="20336" y="46542"/>
                    <a:pt x="20313" y="46530"/>
                    <a:pt x="20277" y="46518"/>
                  </a:cubicBezTo>
                  <a:lnTo>
                    <a:pt x="20277" y="46518"/>
                  </a:lnTo>
                  <a:cubicBezTo>
                    <a:pt x="20217" y="46470"/>
                    <a:pt x="20182" y="46399"/>
                    <a:pt x="20194" y="46327"/>
                  </a:cubicBezTo>
                  <a:close/>
                  <a:moveTo>
                    <a:pt x="1394" y="31326"/>
                  </a:moveTo>
                  <a:lnTo>
                    <a:pt x="1394" y="31326"/>
                  </a:lnTo>
                  <a:cubicBezTo>
                    <a:pt x="1358" y="31218"/>
                    <a:pt x="1417" y="31099"/>
                    <a:pt x="1513" y="31064"/>
                  </a:cubicBezTo>
                  <a:lnTo>
                    <a:pt x="1513" y="31064"/>
                  </a:lnTo>
                  <a:cubicBezTo>
                    <a:pt x="1620" y="31028"/>
                    <a:pt x="1739" y="31087"/>
                    <a:pt x="1775" y="31195"/>
                  </a:cubicBezTo>
                  <a:lnTo>
                    <a:pt x="1775" y="31195"/>
                  </a:lnTo>
                  <a:cubicBezTo>
                    <a:pt x="1810" y="31290"/>
                    <a:pt x="1763" y="31409"/>
                    <a:pt x="1656" y="31445"/>
                  </a:cubicBezTo>
                  <a:lnTo>
                    <a:pt x="1656" y="31445"/>
                  </a:lnTo>
                  <a:cubicBezTo>
                    <a:pt x="1596" y="31468"/>
                    <a:pt x="1525" y="31457"/>
                    <a:pt x="1465" y="31421"/>
                  </a:cubicBezTo>
                  <a:lnTo>
                    <a:pt x="1465" y="31421"/>
                  </a:lnTo>
                  <a:cubicBezTo>
                    <a:pt x="1429" y="31397"/>
                    <a:pt x="1406" y="31361"/>
                    <a:pt x="1394" y="31326"/>
                  </a:cubicBezTo>
                  <a:close/>
                  <a:moveTo>
                    <a:pt x="22718" y="46530"/>
                  </a:moveTo>
                  <a:cubicBezTo>
                    <a:pt x="22718" y="46423"/>
                    <a:pt x="22813" y="46327"/>
                    <a:pt x="22920" y="46327"/>
                  </a:cubicBezTo>
                  <a:lnTo>
                    <a:pt x="22920" y="46327"/>
                  </a:lnTo>
                  <a:cubicBezTo>
                    <a:pt x="23039" y="46339"/>
                    <a:pt x="23123" y="46423"/>
                    <a:pt x="23123" y="46542"/>
                  </a:cubicBezTo>
                  <a:lnTo>
                    <a:pt x="23123" y="46542"/>
                  </a:lnTo>
                  <a:cubicBezTo>
                    <a:pt x="23123" y="46649"/>
                    <a:pt x="23027" y="46744"/>
                    <a:pt x="22920" y="46732"/>
                  </a:cubicBezTo>
                  <a:lnTo>
                    <a:pt x="22920" y="46732"/>
                  </a:lnTo>
                  <a:cubicBezTo>
                    <a:pt x="22873" y="46732"/>
                    <a:pt x="22837" y="46720"/>
                    <a:pt x="22801" y="46697"/>
                  </a:cubicBezTo>
                  <a:lnTo>
                    <a:pt x="22801" y="46697"/>
                  </a:lnTo>
                  <a:cubicBezTo>
                    <a:pt x="22753" y="46661"/>
                    <a:pt x="22718" y="46601"/>
                    <a:pt x="22718" y="46530"/>
                  </a:cubicBezTo>
                  <a:close/>
                  <a:moveTo>
                    <a:pt x="655" y="28873"/>
                  </a:moveTo>
                  <a:cubicBezTo>
                    <a:pt x="632" y="28766"/>
                    <a:pt x="703" y="28659"/>
                    <a:pt x="810" y="28623"/>
                  </a:cubicBezTo>
                  <a:lnTo>
                    <a:pt x="810" y="28623"/>
                  </a:lnTo>
                  <a:cubicBezTo>
                    <a:pt x="917" y="28599"/>
                    <a:pt x="1025" y="28670"/>
                    <a:pt x="1048" y="28778"/>
                  </a:cubicBezTo>
                  <a:lnTo>
                    <a:pt x="1048" y="28778"/>
                  </a:lnTo>
                  <a:cubicBezTo>
                    <a:pt x="1084" y="28885"/>
                    <a:pt x="1013" y="28992"/>
                    <a:pt x="905" y="29016"/>
                  </a:cubicBezTo>
                  <a:lnTo>
                    <a:pt x="905" y="29016"/>
                  </a:lnTo>
                  <a:cubicBezTo>
                    <a:pt x="846" y="29040"/>
                    <a:pt x="786" y="29016"/>
                    <a:pt x="739" y="28992"/>
                  </a:cubicBezTo>
                  <a:lnTo>
                    <a:pt x="739" y="28992"/>
                  </a:lnTo>
                  <a:cubicBezTo>
                    <a:pt x="703" y="28956"/>
                    <a:pt x="667" y="28921"/>
                    <a:pt x="655" y="28873"/>
                  </a:cubicBezTo>
                  <a:close/>
                  <a:moveTo>
                    <a:pt x="25254" y="46458"/>
                  </a:moveTo>
                  <a:cubicBezTo>
                    <a:pt x="25242" y="46351"/>
                    <a:pt x="25325" y="46256"/>
                    <a:pt x="25432" y="46244"/>
                  </a:cubicBezTo>
                  <a:lnTo>
                    <a:pt x="25432" y="46244"/>
                  </a:lnTo>
                  <a:cubicBezTo>
                    <a:pt x="25551" y="46232"/>
                    <a:pt x="25647" y="46316"/>
                    <a:pt x="25659" y="46423"/>
                  </a:cubicBezTo>
                  <a:lnTo>
                    <a:pt x="25659" y="46423"/>
                  </a:lnTo>
                  <a:cubicBezTo>
                    <a:pt x="25670" y="46542"/>
                    <a:pt x="25587" y="46637"/>
                    <a:pt x="25468" y="46649"/>
                  </a:cubicBezTo>
                  <a:lnTo>
                    <a:pt x="25468" y="46649"/>
                  </a:lnTo>
                  <a:cubicBezTo>
                    <a:pt x="25420" y="46649"/>
                    <a:pt x="25373" y="46637"/>
                    <a:pt x="25337" y="46601"/>
                  </a:cubicBezTo>
                  <a:lnTo>
                    <a:pt x="25337" y="46601"/>
                  </a:lnTo>
                  <a:cubicBezTo>
                    <a:pt x="25289" y="46577"/>
                    <a:pt x="25254" y="46518"/>
                    <a:pt x="25254" y="46458"/>
                  </a:cubicBezTo>
                  <a:close/>
                  <a:moveTo>
                    <a:pt x="191" y="26361"/>
                  </a:moveTo>
                  <a:lnTo>
                    <a:pt x="191" y="26361"/>
                  </a:lnTo>
                  <a:cubicBezTo>
                    <a:pt x="179" y="26242"/>
                    <a:pt x="263" y="26146"/>
                    <a:pt x="370" y="26134"/>
                  </a:cubicBezTo>
                  <a:lnTo>
                    <a:pt x="370" y="26134"/>
                  </a:lnTo>
                  <a:cubicBezTo>
                    <a:pt x="477" y="26111"/>
                    <a:pt x="584" y="26194"/>
                    <a:pt x="596" y="26301"/>
                  </a:cubicBezTo>
                  <a:lnTo>
                    <a:pt x="596" y="26301"/>
                  </a:lnTo>
                  <a:cubicBezTo>
                    <a:pt x="608" y="26420"/>
                    <a:pt x="524" y="26515"/>
                    <a:pt x="417" y="26527"/>
                  </a:cubicBezTo>
                  <a:lnTo>
                    <a:pt x="417" y="26527"/>
                  </a:lnTo>
                  <a:cubicBezTo>
                    <a:pt x="370" y="26539"/>
                    <a:pt x="310" y="26527"/>
                    <a:pt x="274" y="26492"/>
                  </a:cubicBezTo>
                  <a:lnTo>
                    <a:pt x="274" y="26492"/>
                  </a:lnTo>
                  <a:cubicBezTo>
                    <a:pt x="227" y="26456"/>
                    <a:pt x="203" y="26408"/>
                    <a:pt x="191" y="26361"/>
                  </a:cubicBezTo>
                  <a:close/>
                  <a:moveTo>
                    <a:pt x="27766" y="46113"/>
                  </a:moveTo>
                  <a:cubicBezTo>
                    <a:pt x="27742" y="46006"/>
                    <a:pt x="27814" y="45899"/>
                    <a:pt x="27921" y="45875"/>
                  </a:cubicBezTo>
                  <a:lnTo>
                    <a:pt x="27921" y="45875"/>
                  </a:lnTo>
                  <a:cubicBezTo>
                    <a:pt x="28028" y="45851"/>
                    <a:pt x="28135" y="45923"/>
                    <a:pt x="28159" y="46042"/>
                  </a:cubicBezTo>
                  <a:lnTo>
                    <a:pt x="28159" y="46042"/>
                  </a:lnTo>
                  <a:cubicBezTo>
                    <a:pt x="28183" y="46149"/>
                    <a:pt x="28111" y="46256"/>
                    <a:pt x="28004" y="46280"/>
                  </a:cubicBezTo>
                  <a:lnTo>
                    <a:pt x="28004" y="46280"/>
                  </a:lnTo>
                  <a:cubicBezTo>
                    <a:pt x="27945" y="46292"/>
                    <a:pt x="27885" y="46268"/>
                    <a:pt x="27837" y="46244"/>
                  </a:cubicBezTo>
                  <a:lnTo>
                    <a:pt x="27837" y="46244"/>
                  </a:lnTo>
                  <a:cubicBezTo>
                    <a:pt x="27802" y="46208"/>
                    <a:pt x="27778" y="46161"/>
                    <a:pt x="27766" y="46113"/>
                  </a:cubicBezTo>
                  <a:close/>
                  <a:moveTo>
                    <a:pt x="13" y="23813"/>
                  </a:moveTo>
                  <a:cubicBezTo>
                    <a:pt x="1" y="23694"/>
                    <a:pt x="96" y="23598"/>
                    <a:pt x="203" y="23598"/>
                  </a:cubicBezTo>
                  <a:lnTo>
                    <a:pt x="203" y="23598"/>
                  </a:lnTo>
                  <a:cubicBezTo>
                    <a:pt x="322" y="23598"/>
                    <a:pt x="405" y="23694"/>
                    <a:pt x="417" y="23801"/>
                  </a:cubicBezTo>
                  <a:lnTo>
                    <a:pt x="417" y="23801"/>
                  </a:lnTo>
                  <a:cubicBezTo>
                    <a:pt x="417" y="23908"/>
                    <a:pt x="322" y="24003"/>
                    <a:pt x="215" y="24003"/>
                  </a:cubicBezTo>
                  <a:lnTo>
                    <a:pt x="215" y="24003"/>
                  </a:lnTo>
                  <a:cubicBezTo>
                    <a:pt x="167" y="24003"/>
                    <a:pt x="120" y="23991"/>
                    <a:pt x="96" y="23968"/>
                  </a:cubicBezTo>
                  <a:lnTo>
                    <a:pt x="96" y="23968"/>
                  </a:lnTo>
                  <a:cubicBezTo>
                    <a:pt x="36" y="23932"/>
                    <a:pt x="13" y="23872"/>
                    <a:pt x="13" y="23813"/>
                  </a:cubicBezTo>
                  <a:close/>
                  <a:moveTo>
                    <a:pt x="30231" y="45506"/>
                  </a:moveTo>
                  <a:cubicBezTo>
                    <a:pt x="30195" y="45399"/>
                    <a:pt x="30254" y="45280"/>
                    <a:pt x="30362" y="45256"/>
                  </a:cubicBezTo>
                  <a:lnTo>
                    <a:pt x="30362" y="45256"/>
                  </a:lnTo>
                  <a:cubicBezTo>
                    <a:pt x="30469" y="45220"/>
                    <a:pt x="30588" y="45280"/>
                    <a:pt x="30612" y="45387"/>
                  </a:cubicBezTo>
                  <a:lnTo>
                    <a:pt x="30612" y="45387"/>
                  </a:lnTo>
                  <a:cubicBezTo>
                    <a:pt x="30647" y="45482"/>
                    <a:pt x="30588" y="45601"/>
                    <a:pt x="30481" y="45637"/>
                  </a:cubicBezTo>
                  <a:lnTo>
                    <a:pt x="30481" y="45637"/>
                  </a:lnTo>
                  <a:cubicBezTo>
                    <a:pt x="30421" y="45649"/>
                    <a:pt x="30350" y="45649"/>
                    <a:pt x="30302" y="45601"/>
                  </a:cubicBezTo>
                  <a:lnTo>
                    <a:pt x="30302" y="45601"/>
                  </a:lnTo>
                  <a:cubicBezTo>
                    <a:pt x="30266" y="45577"/>
                    <a:pt x="30242" y="45542"/>
                    <a:pt x="30231" y="45506"/>
                  </a:cubicBezTo>
                  <a:close/>
                  <a:moveTo>
                    <a:pt x="108" y="21241"/>
                  </a:moveTo>
                  <a:cubicBezTo>
                    <a:pt x="120" y="21134"/>
                    <a:pt x="215" y="21050"/>
                    <a:pt x="322" y="21062"/>
                  </a:cubicBezTo>
                  <a:lnTo>
                    <a:pt x="322" y="21062"/>
                  </a:lnTo>
                  <a:cubicBezTo>
                    <a:pt x="429" y="21074"/>
                    <a:pt x="513" y="21170"/>
                    <a:pt x="513" y="21277"/>
                  </a:cubicBezTo>
                  <a:lnTo>
                    <a:pt x="513" y="21277"/>
                  </a:lnTo>
                  <a:cubicBezTo>
                    <a:pt x="501" y="21396"/>
                    <a:pt x="394" y="21479"/>
                    <a:pt x="286" y="21467"/>
                  </a:cubicBezTo>
                  <a:lnTo>
                    <a:pt x="286" y="21467"/>
                  </a:lnTo>
                  <a:cubicBezTo>
                    <a:pt x="251" y="21467"/>
                    <a:pt x="215" y="21443"/>
                    <a:pt x="191" y="21431"/>
                  </a:cubicBezTo>
                  <a:lnTo>
                    <a:pt x="191" y="21431"/>
                  </a:lnTo>
                  <a:cubicBezTo>
                    <a:pt x="132" y="21384"/>
                    <a:pt x="96" y="21324"/>
                    <a:pt x="96" y="21253"/>
                  </a:cubicBezTo>
                  <a:close/>
                  <a:moveTo>
                    <a:pt x="32600" y="44625"/>
                  </a:moveTo>
                  <a:cubicBezTo>
                    <a:pt x="32552" y="44518"/>
                    <a:pt x="32600" y="44399"/>
                    <a:pt x="32707" y="44363"/>
                  </a:cubicBezTo>
                  <a:lnTo>
                    <a:pt x="32707" y="44363"/>
                  </a:lnTo>
                  <a:cubicBezTo>
                    <a:pt x="32802" y="44315"/>
                    <a:pt x="32921" y="44363"/>
                    <a:pt x="32969" y="44458"/>
                  </a:cubicBezTo>
                  <a:lnTo>
                    <a:pt x="32969" y="44458"/>
                  </a:lnTo>
                  <a:cubicBezTo>
                    <a:pt x="33017" y="44565"/>
                    <a:pt x="32969" y="44684"/>
                    <a:pt x="32874" y="44732"/>
                  </a:cubicBezTo>
                  <a:lnTo>
                    <a:pt x="32874" y="44732"/>
                  </a:lnTo>
                  <a:cubicBezTo>
                    <a:pt x="32802" y="44756"/>
                    <a:pt x="32731" y="44744"/>
                    <a:pt x="32671" y="44708"/>
                  </a:cubicBezTo>
                  <a:lnTo>
                    <a:pt x="32671" y="44708"/>
                  </a:lnTo>
                  <a:cubicBezTo>
                    <a:pt x="32636" y="44684"/>
                    <a:pt x="32612" y="44661"/>
                    <a:pt x="32600" y="44625"/>
                  </a:cubicBezTo>
                  <a:close/>
                  <a:moveTo>
                    <a:pt x="465" y="18717"/>
                  </a:moveTo>
                  <a:cubicBezTo>
                    <a:pt x="489" y="18610"/>
                    <a:pt x="596" y="18538"/>
                    <a:pt x="703" y="18562"/>
                  </a:cubicBezTo>
                  <a:lnTo>
                    <a:pt x="703" y="18562"/>
                  </a:lnTo>
                  <a:cubicBezTo>
                    <a:pt x="810" y="18586"/>
                    <a:pt x="882" y="18693"/>
                    <a:pt x="858" y="18800"/>
                  </a:cubicBezTo>
                  <a:lnTo>
                    <a:pt x="858" y="18800"/>
                  </a:lnTo>
                  <a:cubicBezTo>
                    <a:pt x="834" y="18907"/>
                    <a:pt x="727" y="18979"/>
                    <a:pt x="620" y="18955"/>
                  </a:cubicBezTo>
                  <a:lnTo>
                    <a:pt x="620" y="18955"/>
                  </a:lnTo>
                  <a:cubicBezTo>
                    <a:pt x="596" y="18955"/>
                    <a:pt x="572" y="18943"/>
                    <a:pt x="548" y="18919"/>
                  </a:cubicBezTo>
                  <a:lnTo>
                    <a:pt x="548" y="18919"/>
                  </a:lnTo>
                  <a:cubicBezTo>
                    <a:pt x="477" y="18872"/>
                    <a:pt x="453" y="18800"/>
                    <a:pt x="465" y="18717"/>
                  </a:cubicBezTo>
                  <a:close/>
                  <a:moveTo>
                    <a:pt x="34874" y="43494"/>
                  </a:moveTo>
                  <a:cubicBezTo>
                    <a:pt x="34814" y="43398"/>
                    <a:pt x="34850" y="43268"/>
                    <a:pt x="34945" y="43220"/>
                  </a:cubicBezTo>
                  <a:lnTo>
                    <a:pt x="34945" y="43220"/>
                  </a:lnTo>
                  <a:cubicBezTo>
                    <a:pt x="35041" y="43160"/>
                    <a:pt x="35160" y="43196"/>
                    <a:pt x="35219" y="43291"/>
                  </a:cubicBezTo>
                  <a:lnTo>
                    <a:pt x="35219" y="43291"/>
                  </a:lnTo>
                  <a:cubicBezTo>
                    <a:pt x="35279" y="43387"/>
                    <a:pt x="35243" y="43506"/>
                    <a:pt x="35148" y="43565"/>
                  </a:cubicBezTo>
                  <a:lnTo>
                    <a:pt x="35148" y="43565"/>
                  </a:lnTo>
                  <a:cubicBezTo>
                    <a:pt x="35076" y="43601"/>
                    <a:pt x="34993" y="43601"/>
                    <a:pt x="34922" y="43553"/>
                  </a:cubicBezTo>
                  <a:lnTo>
                    <a:pt x="34922" y="43553"/>
                  </a:lnTo>
                  <a:cubicBezTo>
                    <a:pt x="34898" y="43529"/>
                    <a:pt x="34886" y="43518"/>
                    <a:pt x="34874" y="43494"/>
                  </a:cubicBezTo>
                  <a:close/>
                  <a:moveTo>
                    <a:pt x="1108" y="16240"/>
                  </a:moveTo>
                  <a:cubicBezTo>
                    <a:pt x="1144" y="16133"/>
                    <a:pt x="1263" y="16074"/>
                    <a:pt x="1370" y="16109"/>
                  </a:cubicBezTo>
                  <a:lnTo>
                    <a:pt x="1370" y="16109"/>
                  </a:lnTo>
                  <a:cubicBezTo>
                    <a:pt x="1477" y="16145"/>
                    <a:pt x="1525" y="16264"/>
                    <a:pt x="1501" y="16371"/>
                  </a:cubicBezTo>
                  <a:lnTo>
                    <a:pt x="1501" y="16371"/>
                  </a:lnTo>
                  <a:cubicBezTo>
                    <a:pt x="1465" y="16479"/>
                    <a:pt x="1346" y="16538"/>
                    <a:pt x="1239" y="16502"/>
                  </a:cubicBezTo>
                  <a:lnTo>
                    <a:pt x="1239" y="16502"/>
                  </a:lnTo>
                  <a:cubicBezTo>
                    <a:pt x="1215" y="16490"/>
                    <a:pt x="1203" y="16479"/>
                    <a:pt x="1179" y="16467"/>
                  </a:cubicBezTo>
                  <a:lnTo>
                    <a:pt x="1179" y="16467"/>
                  </a:lnTo>
                  <a:cubicBezTo>
                    <a:pt x="1108" y="16419"/>
                    <a:pt x="1084" y="16324"/>
                    <a:pt x="1108" y="16240"/>
                  </a:cubicBezTo>
                  <a:close/>
                  <a:moveTo>
                    <a:pt x="36993" y="42113"/>
                  </a:moveTo>
                  <a:cubicBezTo>
                    <a:pt x="36934" y="42029"/>
                    <a:pt x="36958" y="41898"/>
                    <a:pt x="37041" y="41827"/>
                  </a:cubicBezTo>
                  <a:lnTo>
                    <a:pt x="37041" y="41827"/>
                  </a:lnTo>
                  <a:cubicBezTo>
                    <a:pt x="37136" y="41767"/>
                    <a:pt x="37255" y="41779"/>
                    <a:pt x="37327" y="41874"/>
                  </a:cubicBezTo>
                  <a:lnTo>
                    <a:pt x="37327" y="41874"/>
                  </a:lnTo>
                  <a:cubicBezTo>
                    <a:pt x="37386" y="41958"/>
                    <a:pt x="37374" y="42089"/>
                    <a:pt x="37279" y="42160"/>
                  </a:cubicBezTo>
                  <a:lnTo>
                    <a:pt x="37279" y="42160"/>
                  </a:lnTo>
                  <a:cubicBezTo>
                    <a:pt x="37208" y="42208"/>
                    <a:pt x="37112" y="42208"/>
                    <a:pt x="37041" y="42160"/>
                  </a:cubicBezTo>
                  <a:lnTo>
                    <a:pt x="37041" y="42160"/>
                  </a:lnTo>
                  <a:cubicBezTo>
                    <a:pt x="37029" y="42148"/>
                    <a:pt x="37005" y="42125"/>
                    <a:pt x="36993" y="42113"/>
                  </a:cubicBezTo>
                  <a:close/>
                  <a:moveTo>
                    <a:pt x="2025" y="13859"/>
                  </a:moveTo>
                  <a:lnTo>
                    <a:pt x="2025" y="13859"/>
                  </a:lnTo>
                  <a:cubicBezTo>
                    <a:pt x="2072" y="13752"/>
                    <a:pt x="2191" y="13704"/>
                    <a:pt x="2287" y="13752"/>
                  </a:cubicBezTo>
                  <a:lnTo>
                    <a:pt x="2287" y="13752"/>
                  </a:lnTo>
                  <a:cubicBezTo>
                    <a:pt x="2394" y="13800"/>
                    <a:pt x="2441" y="13919"/>
                    <a:pt x="2394" y="14014"/>
                  </a:cubicBezTo>
                  <a:lnTo>
                    <a:pt x="2394" y="14014"/>
                  </a:lnTo>
                  <a:cubicBezTo>
                    <a:pt x="2346" y="14121"/>
                    <a:pt x="2227" y="14169"/>
                    <a:pt x="2132" y="14121"/>
                  </a:cubicBezTo>
                  <a:lnTo>
                    <a:pt x="2132" y="14121"/>
                  </a:lnTo>
                  <a:cubicBezTo>
                    <a:pt x="2108" y="14109"/>
                    <a:pt x="2096" y="14109"/>
                    <a:pt x="2084" y="14097"/>
                  </a:cubicBezTo>
                  <a:lnTo>
                    <a:pt x="2084" y="14097"/>
                  </a:lnTo>
                  <a:cubicBezTo>
                    <a:pt x="2013" y="14038"/>
                    <a:pt x="1989" y="13942"/>
                    <a:pt x="2025" y="13859"/>
                  </a:cubicBezTo>
                  <a:close/>
                  <a:moveTo>
                    <a:pt x="38958" y="40517"/>
                  </a:moveTo>
                  <a:cubicBezTo>
                    <a:pt x="38886" y="40434"/>
                    <a:pt x="38886" y="40303"/>
                    <a:pt x="38970" y="40231"/>
                  </a:cubicBezTo>
                  <a:lnTo>
                    <a:pt x="38970" y="40231"/>
                  </a:lnTo>
                  <a:cubicBezTo>
                    <a:pt x="39053" y="40148"/>
                    <a:pt x="39184" y="40160"/>
                    <a:pt x="39256" y="40243"/>
                  </a:cubicBezTo>
                  <a:lnTo>
                    <a:pt x="39256" y="40243"/>
                  </a:lnTo>
                  <a:cubicBezTo>
                    <a:pt x="39339" y="40315"/>
                    <a:pt x="39327" y="40446"/>
                    <a:pt x="39244" y="40529"/>
                  </a:cubicBezTo>
                  <a:lnTo>
                    <a:pt x="39244" y="40529"/>
                  </a:lnTo>
                  <a:cubicBezTo>
                    <a:pt x="39172" y="40589"/>
                    <a:pt x="39065" y="40601"/>
                    <a:pt x="38994" y="40541"/>
                  </a:cubicBezTo>
                  <a:lnTo>
                    <a:pt x="38994" y="40541"/>
                  </a:lnTo>
                  <a:cubicBezTo>
                    <a:pt x="38982" y="40529"/>
                    <a:pt x="38970" y="40517"/>
                    <a:pt x="38958" y="40517"/>
                  </a:cubicBezTo>
                  <a:close/>
                  <a:moveTo>
                    <a:pt x="3191" y="11585"/>
                  </a:moveTo>
                  <a:lnTo>
                    <a:pt x="3191" y="11585"/>
                  </a:lnTo>
                  <a:cubicBezTo>
                    <a:pt x="3251" y="11478"/>
                    <a:pt x="3370" y="11454"/>
                    <a:pt x="3477" y="11514"/>
                  </a:cubicBezTo>
                  <a:lnTo>
                    <a:pt x="3477" y="11514"/>
                  </a:lnTo>
                  <a:cubicBezTo>
                    <a:pt x="3572" y="11561"/>
                    <a:pt x="3596" y="11692"/>
                    <a:pt x="3549" y="11787"/>
                  </a:cubicBezTo>
                  <a:lnTo>
                    <a:pt x="3549" y="11787"/>
                  </a:lnTo>
                  <a:cubicBezTo>
                    <a:pt x="3489" y="11883"/>
                    <a:pt x="3358" y="11918"/>
                    <a:pt x="3263" y="11859"/>
                  </a:cubicBezTo>
                  <a:lnTo>
                    <a:pt x="3263" y="11859"/>
                  </a:lnTo>
                  <a:lnTo>
                    <a:pt x="3251" y="11847"/>
                  </a:lnTo>
                  <a:lnTo>
                    <a:pt x="3251" y="11847"/>
                  </a:lnTo>
                  <a:cubicBezTo>
                    <a:pt x="3168" y="11787"/>
                    <a:pt x="3144" y="11668"/>
                    <a:pt x="3191" y="11585"/>
                  </a:cubicBezTo>
                  <a:close/>
                  <a:moveTo>
                    <a:pt x="40744" y="38707"/>
                  </a:moveTo>
                  <a:cubicBezTo>
                    <a:pt x="40660" y="38636"/>
                    <a:pt x="40649" y="38505"/>
                    <a:pt x="40720" y="38422"/>
                  </a:cubicBezTo>
                  <a:lnTo>
                    <a:pt x="40720" y="38422"/>
                  </a:lnTo>
                  <a:cubicBezTo>
                    <a:pt x="40791" y="38338"/>
                    <a:pt x="40922" y="38326"/>
                    <a:pt x="41006" y="38398"/>
                  </a:cubicBezTo>
                  <a:lnTo>
                    <a:pt x="41006" y="38398"/>
                  </a:lnTo>
                  <a:cubicBezTo>
                    <a:pt x="41089" y="38469"/>
                    <a:pt x="41101" y="38600"/>
                    <a:pt x="41030" y="38684"/>
                  </a:cubicBezTo>
                  <a:lnTo>
                    <a:pt x="41030" y="38684"/>
                  </a:lnTo>
                  <a:cubicBezTo>
                    <a:pt x="40958" y="38767"/>
                    <a:pt x="40839" y="38779"/>
                    <a:pt x="40756" y="38719"/>
                  </a:cubicBezTo>
                  <a:lnTo>
                    <a:pt x="40756" y="38719"/>
                  </a:lnTo>
                  <a:cubicBezTo>
                    <a:pt x="40744" y="38707"/>
                    <a:pt x="40744" y="38707"/>
                    <a:pt x="40744" y="38707"/>
                  </a:cubicBezTo>
                  <a:close/>
                  <a:moveTo>
                    <a:pt x="4608" y="9454"/>
                  </a:moveTo>
                  <a:cubicBezTo>
                    <a:pt x="4668" y="9359"/>
                    <a:pt x="4799" y="9335"/>
                    <a:pt x="4894" y="9406"/>
                  </a:cubicBezTo>
                  <a:lnTo>
                    <a:pt x="4894" y="9406"/>
                  </a:lnTo>
                  <a:cubicBezTo>
                    <a:pt x="4977" y="9478"/>
                    <a:pt x="5001" y="9597"/>
                    <a:pt x="4930" y="9692"/>
                  </a:cubicBezTo>
                  <a:lnTo>
                    <a:pt x="4930" y="9692"/>
                  </a:lnTo>
                  <a:cubicBezTo>
                    <a:pt x="4858" y="9775"/>
                    <a:pt x="4739" y="9799"/>
                    <a:pt x="4644" y="9728"/>
                  </a:cubicBezTo>
                  <a:lnTo>
                    <a:pt x="4644" y="9728"/>
                  </a:lnTo>
                  <a:cubicBezTo>
                    <a:pt x="4561" y="9668"/>
                    <a:pt x="4537" y="9537"/>
                    <a:pt x="4608" y="9454"/>
                  </a:cubicBezTo>
                  <a:close/>
                  <a:moveTo>
                    <a:pt x="42256" y="36433"/>
                  </a:moveTo>
                  <a:cubicBezTo>
                    <a:pt x="42327" y="36338"/>
                    <a:pt x="42446" y="36314"/>
                    <a:pt x="42542" y="36386"/>
                  </a:cubicBezTo>
                  <a:lnTo>
                    <a:pt x="42542" y="36386"/>
                  </a:lnTo>
                  <a:cubicBezTo>
                    <a:pt x="42637" y="36445"/>
                    <a:pt x="42661" y="36576"/>
                    <a:pt x="42589" y="36660"/>
                  </a:cubicBezTo>
                  <a:lnTo>
                    <a:pt x="42589" y="36660"/>
                  </a:lnTo>
                  <a:cubicBezTo>
                    <a:pt x="42530" y="36755"/>
                    <a:pt x="42399" y="36779"/>
                    <a:pt x="42315" y="36719"/>
                  </a:cubicBezTo>
                  <a:lnTo>
                    <a:pt x="42315" y="36719"/>
                  </a:lnTo>
                  <a:lnTo>
                    <a:pt x="42315" y="36719"/>
                  </a:lnTo>
                  <a:lnTo>
                    <a:pt x="42315" y="36719"/>
                  </a:lnTo>
                  <a:cubicBezTo>
                    <a:pt x="42220" y="36648"/>
                    <a:pt x="42196" y="36529"/>
                    <a:pt x="42256" y="36433"/>
                  </a:cubicBezTo>
                  <a:close/>
                  <a:moveTo>
                    <a:pt x="5251" y="8930"/>
                  </a:moveTo>
                  <a:cubicBezTo>
                    <a:pt x="5168" y="8870"/>
                    <a:pt x="5156" y="8739"/>
                    <a:pt x="5227" y="8656"/>
                  </a:cubicBezTo>
                  <a:lnTo>
                    <a:pt x="5227" y="8656"/>
                  </a:lnTo>
                  <a:cubicBezTo>
                    <a:pt x="5287" y="8561"/>
                    <a:pt x="5418" y="8549"/>
                    <a:pt x="5501" y="8620"/>
                  </a:cubicBezTo>
                  <a:lnTo>
                    <a:pt x="5501" y="8620"/>
                  </a:lnTo>
                  <a:cubicBezTo>
                    <a:pt x="5597" y="8692"/>
                    <a:pt x="5608" y="8823"/>
                    <a:pt x="5537" y="8906"/>
                  </a:cubicBezTo>
                  <a:lnTo>
                    <a:pt x="5537" y="8906"/>
                  </a:lnTo>
                  <a:cubicBezTo>
                    <a:pt x="5466" y="8989"/>
                    <a:pt x="5347" y="9001"/>
                    <a:pt x="5263" y="8942"/>
                  </a:cubicBezTo>
                  <a:lnTo>
                    <a:pt x="5263" y="8942"/>
                  </a:lnTo>
                  <a:close/>
                  <a:moveTo>
                    <a:pt x="43577" y="34290"/>
                  </a:moveTo>
                  <a:lnTo>
                    <a:pt x="43577" y="34290"/>
                  </a:lnTo>
                  <a:cubicBezTo>
                    <a:pt x="43625" y="34195"/>
                    <a:pt x="43756" y="34159"/>
                    <a:pt x="43851" y="34219"/>
                  </a:cubicBezTo>
                  <a:lnTo>
                    <a:pt x="43851" y="34219"/>
                  </a:lnTo>
                  <a:cubicBezTo>
                    <a:pt x="43947" y="34266"/>
                    <a:pt x="43982" y="34385"/>
                    <a:pt x="43935" y="34493"/>
                  </a:cubicBezTo>
                  <a:lnTo>
                    <a:pt x="43935" y="34493"/>
                  </a:lnTo>
                  <a:cubicBezTo>
                    <a:pt x="43875" y="34588"/>
                    <a:pt x="43756" y="34624"/>
                    <a:pt x="43661" y="34564"/>
                  </a:cubicBezTo>
                  <a:lnTo>
                    <a:pt x="43661" y="34564"/>
                  </a:lnTo>
                  <a:lnTo>
                    <a:pt x="43637" y="34552"/>
                  </a:lnTo>
                  <a:lnTo>
                    <a:pt x="43637" y="34552"/>
                  </a:lnTo>
                  <a:cubicBezTo>
                    <a:pt x="43554" y="34493"/>
                    <a:pt x="43530" y="34385"/>
                    <a:pt x="43577" y="34290"/>
                  </a:cubicBezTo>
                  <a:close/>
                  <a:moveTo>
                    <a:pt x="6930" y="7037"/>
                  </a:moveTo>
                  <a:cubicBezTo>
                    <a:pt x="6859" y="6965"/>
                    <a:pt x="6859" y="6834"/>
                    <a:pt x="6930" y="6751"/>
                  </a:cubicBezTo>
                  <a:lnTo>
                    <a:pt x="6930" y="6751"/>
                  </a:lnTo>
                  <a:cubicBezTo>
                    <a:pt x="7013" y="6680"/>
                    <a:pt x="7144" y="6680"/>
                    <a:pt x="7216" y="6751"/>
                  </a:cubicBezTo>
                  <a:lnTo>
                    <a:pt x="7216" y="6751"/>
                  </a:lnTo>
                  <a:cubicBezTo>
                    <a:pt x="7299" y="6834"/>
                    <a:pt x="7299" y="6965"/>
                    <a:pt x="7216" y="7037"/>
                  </a:cubicBezTo>
                  <a:lnTo>
                    <a:pt x="7216" y="7037"/>
                  </a:lnTo>
                  <a:cubicBezTo>
                    <a:pt x="7144" y="7108"/>
                    <a:pt x="7037" y="7120"/>
                    <a:pt x="6954" y="7061"/>
                  </a:cubicBezTo>
                  <a:lnTo>
                    <a:pt x="6954" y="7061"/>
                  </a:lnTo>
                  <a:close/>
                  <a:moveTo>
                    <a:pt x="44649" y="32028"/>
                  </a:moveTo>
                  <a:cubicBezTo>
                    <a:pt x="44697" y="31921"/>
                    <a:pt x="44816" y="31873"/>
                    <a:pt x="44911" y="31909"/>
                  </a:cubicBezTo>
                  <a:lnTo>
                    <a:pt x="44911" y="31909"/>
                  </a:lnTo>
                  <a:cubicBezTo>
                    <a:pt x="45018" y="31957"/>
                    <a:pt x="45066" y="32076"/>
                    <a:pt x="45030" y="32171"/>
                  </a:cubicBezTo>
                  <a:lnTo>
                    <a:pt x="45030" y="32171"/>
                  </a:lnTo>
                  <a:cubicBezTo>
                    <a:pt x="44982" y="32278"/>
                    <a:pt x="44863" y="32326"/>
                    <a:pt x="44768" y="32290"/>
                  </a:cubicBezTo>
                  <a:lnTo>
                    <a:pt x="44768" y="32290"/>
                  </a:lnTo>
                  <a:cubicBezTo>
                    <a:pt x="44744" y="32278"/>
                    <a:pt x="44732" y="32266"/>
                    <a:pt x="44720" y="32266"/>
                  </a:cubicBezTo>
                  <a:lnTo>
                    <a:pt x="44720" y="32266"/>
                  </a:lnTo>
                  <a:cubicBezTo>
                    <a:pt x="44637" y="32207"/>
                    <a:pt x="44613" y="32111"/>
                    <a:pt x="44649" y="32028"/>
                  </a:cubicBezTo>
                  <a:close/>
                  <a:moveTo>
                    <a:pt x="8823" y="5346"/>
                  </a:moveTo>
                  <a:cubicBezTo>
                    <a:pt x="8752" y="5251"/>
                    <a:pt x="8764" y="5132"/>
                    <a:pt x="8847" y="5060"/>
                  </a:cubicBezTo>
                  <a:lnTo>
                    <a:pt x="8847" y="5060"/>
                  </a:lnTo>
                  <a:cubicBezTo>
                    <a:pt x="8930" y="4989"/>
                    <a:pt x="9061" y="5001"/>
                    <a:pt x="9133" y="5084"/>
                  </a:cubicBezTo>
                  <a:lnTo>
                    <a:pt x="9133" y="5084"/>
                  </a:lnTo>
                  <a:cubicBezTo>
                    <a:pt x="9204" y="5179"/>
                    <a:pt x="9192" y="5299"/>
                    <a:pt x="9097" y="5370"/>
                  </a:cubicBezTo>
                  <a:lnTo>
                    <a:pt x="9097" y="5370"/>
                  </a:lnTo>
                  <a:cubicBezTo>
                    <a:pt x="9026" y="5430"/>
                    <a:pt x="8930" y="5430"/>
                    <a:pt x="8859" y="5370"/>
                  </a:cubicBezTo>
                  <a:lnTo>
                    <a:pt x="8859" y="5370"/>
                  </a:lnTo>
                  <a:cubicBezTo>
                    <a:pt x="8835" y="5370"/>
                    <a:pt x="8823" y="5358"/>
                    <a:pt x="8823" y="5346"/>
                  </a:cubicBezTo>
                  <a:close/>
                  <a:moveTo>
                    <a:pt x="45471" y="29647"/>
                  </a:moveTo>
                  <a:cubicBezTo>
                    <a:pt x="45494" y="29540"/>
                    <a:pt x="45613" y="29480"/>
                    <a:pt x="45721" y="29504"/>
                  </a:cubicBezTo>
                  <a:lnTo>
                    <a:pt x="45721" y="29504"/>
                  </a:lnTo>
                  <a:cubicBezTo>
                    <a:pt x="45828" y="29540"/>
                    <a:pt x="45887" y="29647"/>
                    <a:pt x="45863" y="29754"/>
                  </a:cubicBezTo>
                  <a:lnTo>
                    <a:pt x="45863" y="29754"/>
                  </a:lnTo>
                  <a:cubicBezTo>
                    <a:pt x="45828" y="29861"/>
                    <a:pt x="45721" y="29921"/>
                    <a:pt x="45613" y="29897"/>
                  </a:cubicBezTo>
                  <a:lnTo>
                    <a:pt x="45613" y="29897"/>
                  </a:lnTo>
                  <a:cubicBezTo>
                    <a:pt x="45590" y="29885"/>
                    <a:pt x="45566" y="29873"/>
                    <a:pt x="45542" y="29861"/>
                  </a:cubicBezTo>
                  <a:lnTo>
                    <a:pt x="45542" y="29861"/>
                  </a:lnTo>
                  <a:cubicBezTo>
                    <a:pt x="45471" y="29813"/>
                    <a:pt x="45447" y="29730"/>
                    <a:pt x="45471" y="29647"/>
                  </a:cubicBezTo>
                  <a:close/>
                  <a:moveTo>
                    <a:pt x="10871" y="3858"/>
                  </a:moveTo>
                  <a:cubicBezTo>
                    <a:pt x="10811" y="3763"/>
                    <a:pt x="10847" y="3644"/>
                    <a:pt x="10942" y="3584"/>
                  </a:cubicBezTo>
                  <a:lnTo>
                    <a:pt x="10942" y="3584"/>
                  </a:lnTo>
                  <a:cubicBezTo>
                    <a:pt x="11026" y="3525"/>
                    <a:pt x="11157" y="3548"/>
                    <a:pt x="11216" y="3644"/>
                  </a:cubicBezTo>
                  <a:lnTo>
                    <a:pt x="11216" y="3644"/>
                  </a:lnTo>
                  <a:cubicBezTo>
                    <a:pt x="11276" y="3739"/>
                    <a:pt x="11240" y="3858"/>
                    <a:pt x="11157" y="3917"/>
                  </a:cubicBezTo>
                  <a:lnTo>
                    <a:pt x="11157" y="3917"/>
                  </a:lnTo>
                  <a:cubicBezTo>
                    <a:pt x="11085" y="3965"/>
                    <a:pt x="10990" y="3965"/>
                    <a:pt x="10919" y="3917"/>
                  </a:cubicBezTo>
                  <a:lnTo>
                    <a:pt x="10919" y="3917"/>
                  </a:lnTo>
                  <a:cubicBezTo>
                    <a:pt x="10907" y="3894"/>
                    <a:pt x="10883" y="3882"/>
                    <a:pt x="10871" y="3858"/>
                  </a:cubicBezTo>
                  <a:close/>
                  <a:moveTo>
                    <a:pt x="46018" y="27194"/>
                  </a:moveTo>
                  <a:cubicBezTo>
                    <a:pt x="46042" y="27087"/>
                    <a:pt x="46149" y="27004"/>
                    <a:pt x="46256" y="27027"/>
                  </a:cubicBezTo>
                  <a:lnTo>
                    <a:pt x="46256" y="27027"/>
                  </a:lnTo>
                  <a:cubicBezTo>
                    <a:pt x="46364" y="27051"/>
                    <a:pt x="46435" y="27146"/>
                    <a:pt x="46423" y="27266"/>
                  </a:cubicBezTo>
                  <a:lnTo>
                    <a:pt x="46423" y="27266"/>
                  </a:lnTo>
                  <a:cubicBezTo>
                    <a:pt x="46399" y="27373"/>
                    <a:pt x="46304" y="27444"/>
                    <a:pt x="46185" y="27432"/>
                  </a:cubicBezTo>
                  <a:lnTo>
                    <a:pt x="46185" y="27432"/>
                  </a:lnTo>
                  <a:cubicBezTo>
                    <a:pt x="46161" y="27420"/>
                    <a:pt x="46125" y="27408"/>
                    <a:pt x="46102" y="27385"/>
                  </a:cubicBezTo>
                  <a:lnTo>
                    <a:pt x="46102" y="27385"/>
                  </a:lnTo>
                  <a:cubicBezTo>
                    <a:pt x="46042" y="27349"/>
                    <a:pt x="46006" y="27266"/>
                    <a:pt x="46018" y="27194"/>
                  </a:cubicBezTo>
                  <a:close/>
                  <a:moveTo>
                    <a:pt x="13086" y="2608"/>
                  </a:moveTo>
                  <a:cubicBezTo>
                    <a:pt x="13026" y="2512"/>
                    <a:pt x="13074" y="2393"/>
                    <a:pt x="13169" y="2346"/>
                  </a:cubicBezTo>
                  <a:lnTo>
                    <a:pt x="13169" y="2346"/>
                  </a:lnTo>
                  <a:cubicBezTo>
                    <a:pt x="13276" y="2298"/>
                    <a:pt x="13395" y="2334"/>
                    <a:pt x="13443" y="2441"/>
                  </a:cubicBezTo>
                  <a:lnTo>
                    <a:pt x="13443" y="2441"/>
                  </a:lnTo>
                  <a:cubicBezTo>
                    <a:pt x="13490" y="2536"/>
                    <a:pt x="13455" y="2655"/>
                    <a:pt x="13348" y="2703"/>
                  </a:cubicBezTo>
                  <a:lnTo>
                    <a:pt x="13348" y="2703"/>
                  </a:lnTo>
                  <a:cubicBezTo>
                    <a:pt x="13276" y="2739"/>
                    <a:pt x="13205" y="2727"/>
                    <a:pt x="13145" y="2679"/>
                  </a:cubicBezTo>
                  <a:lnTo>
                    <a:pt x="13145" y="2679"/>
                  </a:lnTo>
                  <a:cubicBezTo>
                    <a:pt x="13109" y="2667"/>
                    <a:pt x="13097" y="2643"/>
                    <a:pt x="13086" y="2608"/>
                  </a:cubicBezTo>
                  <a:close/>
                  <a:moveTo>
                    <a:pt x="46304" y="24694"/>
                  </a:moveTo>
                  <a:cubicBezTo>
                    <a:pt x="46316" y="24587"/>
                    <a:pt x="46411" y="24503"/>
                    <a:pt x="46518" y="24503"/>
                  </a:cubicBezTo>
                  <a:lnTo>
                    <a:pt x="46518" y="24503"/>
                  </a:lnTo>
                  <a:cubicBezTo>
                    <a:pt x="46625" y="24515"/>
                    <a:pt x="46709" y="24610"/>
                    <a:pt x="46709" y="24718"/>
                  </a:cubicBezTo>
                  <a:lnTo>
                    <a:pt x="46709" y="24718"/>
                  </a:lnTo>
                  <a:cubicBezTo>
                    <a:pt x="46697" y="24825"/>
                    <a:pt x="46602" y="24920"/>
                    <a:pt x="46495" y="24908"/>
                  </a:cubicBezTo>
                  <a:lnTo>
                    <a:pt x="46495" y="24908"/>
                  </a:lnTo>
                  <a:cubicBezTo>
                    <a:pt x="46459" y="24908"/>
                    <a:pt x="46411" y="24896"/>
                    <a:pt x="46387" y="24872"/>
                  </a:cubicBezTo>
                  <a:lnTo>
                    <a:pt x="46387" y="24872"/>
                  </a:lnTo>
                  <a:cubicBezTo>
                    <a:pt x="46328" y="24825"/>
                    <a:pt x="46304" y="24765"/>
                    <a:pt x="46304" y="24694"/>
                  </a:cubicBezTo>
                  <a:close/>
                  <a:moveTo>
                    <a:pt x="15407" y="1608"/>
                  </a:moveTo>
                  <a:cubicBezTo>
                    <a:pt x="15372" y="1512"/>
                    <a:pt x="15431" y="1393"/>
                    <a:pt x="15538" y="1358"/>
                  </a:cubicBezTo>
                  <a:lnTo>
                    <a:pt x="15538" y="1358"/>
                  </a:lnTo>
                  <a:cubicBezTo>
                    <a:pt x="15634" y="1322"/>
                    <a:pt x="15753" y="1369"/>
                    <a:pt x="15788" y="1477"/>
                  </a:cubicBezTo>
                  <a:lnTo>
                    <a:pt x="15788" y="1477"/>
                  </a:lnTo>
                  <a:cubicBezTo>
                    <a:pt x="15824" y="1584"/>
                    <a:pt x="15776" y="1703"/>
                    <a:pt x="15669" y="1739"/>
                  </a:cubicBezTo>
                  <a:lnTo>
                    <a:pt x="15669" y="1739"/>
                  </a:lnTo>
                  <a:cubicBezTo>
                    <a:pt x="15610" y="1762"/>
                    <a:pt x="15538" y="1750"/>
                    <a:pt x="15479" y="1703"/>
                  </a:cubicBezTo>
                  <a:lnTo>
                    <a:pt x="15479" y="1703"/>
                  </a:lnTo>
                  <a:cubicBezTo>
                    <a:pt x="15443" y="1679"/>
                    <a:pt x="15419" y="1655"/>
                    <a:pt x="15407" y="1608"/>
                  </a:cubicBezTo>
                  <a:close/>
                  <a:moveTo>
                    <a:pt x="46304" y="22182"/>
                  </a:moveTo>
                  <a:cubicBezTo>
                    <a:pt x="46304" y="22074"/>
                    <a:pt x="46387" y="21979"/>
                    <a:pt x="46495" y="21967"/>
                  </a:cubicBezTo>
                  <a:lnTo>
                    <a:pt x="46495" y="21967"/>
                  </a:lnTo>
                  <a:cubicBezTo>
                    <a:pt x="46602" y="21967"/>
                    <a:pt x="46697" y="22051"/>
                    <a:pt x="46709" y="22158"/>
                  </a:cubicBezTo>
                  <a:lnTo>
                    <a:pt x="46709" y="22158"/>
                  </a:lnTo>
                  <a:cubicBezTo>
                    <a:pt x="46709" y="22265"/>
                    <a:pt x="46625" y="22360"/>
                    <a:pt x="46518" y="22372"/>
                  </a:cubicBezTo>
                  <a:lnTo>
                    <a:pt x="46518" y="22372"/>
                  </a:lnTo>
                  <a:cubicBezTo>
                    <a:pt x="46471" y="22372"/>
                    <a:pt x="46423" y="22360"/>
                    <a:pt x="46387" y="22336"/>
                  </a:cubicBezTo>
                  <a:lnTo>
                    <a:pt x="46387" y="22336"/>
                  </a:lnTo>
                  <a:cubicBezTo>
                    <a:pt x="46340" y="22301"/>
                    <a:pt x="46304" y="22241"/>
                    <a:pt x="46304" y="22182"/>
                  </a:cubicBezTo>
                  <a:close/>
                  <a:moveTo>
                    <a:pt x="17836" y="881"/>
                  </a:moveTo>
                  <a:cubicBezTo>
                    <a:pt x="17812" y="762"/>
                    <a:pt x="17872" y="655"/>
                    <a:pt x="17979" y="631"/>
                  </a:cubicBezTo>
                  <a:lnTo>
                    <a:pt x="17979" y="631"/>
                  </a:lnTo>
                  <a:cubicBezTo>
                    <a:pt x="18086" y="608"/>
                    <a:pt x="18205" y="667"/>
                    <a:pt x="18229" y="786"/>
                  </a:cubicBezTo>
                  <a:lnTo>
                    <a:pt x="18229" y="786"/>
                  </a:lnTo>
                  <a:cubicBezTo>
                    <a:pt x="18253" y="893"/>
                    <a:pt x="18181" y="1000"/>
                    <a:pt x="18074" y="1024"/>
                  </a:cubicBezTo>
                  <a:lnTo>
                    <a:pt x="18074" y="1024"/>
                  </a:lnTo>
                  <a:cubicBezTo>
                    <a:pt x="18015" y="1036"/>
                    <a:pt x="17955" y="1024"/>
                    <a:pt x="17908" y="989"/>
                  </a:cubicBezTo>
                  <a:lnTo>
                    <a:pt x="17908" y="989"/>
                  </a:lnTo>
                  <a:cubicBezTo>
                    <a:pt x="17872" y="965"/>
                    <a:pt x="17848" y="917"/>
                    <a:pt x="17836" y="881"/>
                  </a:cubicBezTo>
                  <a:close/>
                  <a:moveTo>
                    <a:pt x="46042" y="19681"/>
                  </a:moveTo>
                  <a:cubicBezTo>
                    <a:pt x="46018" y="19574"/>
                    <a:pt x="46102" y="19467"/>
                    <a:pt x="46209" y="19455"/>
                  </a:cubicBezTo>
                  <a:lnTo>
                    <a:pt x="46209" y="19455"/>
                  </a:lnTo>
                  <a:cubicBezTo>
                    <a:pt x="46316" y="19431"/>
                    <a:pt x="46423" y="19503"/>
                    <a:pt x="46435" y="19622"/>
                  </a:cubicBezTo>
                  <a:lnTo>
                    <a:pt x="46435" y="19622"/>
                  </a:lnTo>
                  <a:cubicBezTo>
                    <a:pt x="46459" y="19729"/>
                    <a:pt x="46375" y="19836"/>
                    <a:pt x="46268" y="19848"/>
                  </a:cubicBezTo>
                  <a:lnTo>
                    <a:pt x="46268" y="19848"/>
                  </a:lnTo>
                  <a:cubicBezTo>
                    <a:pt x="46221" y="19860"/>
                    <a:pt x="46161" y="19848"/>
                    <a:pt x="46125" y="19812"/>
                  </a:cubicBezTo>
                  <a:lnTo>
                    <a:pt x="46125" y="19812"/>
                  </a:lnTo>
                  <a:cubicBezTo>
                    <a:pt x="46078" y="19777"/>
                    <a:pt x="46054" y="19741"/>
                    <a:pt x="46042" y="19681"/>
                  </a:cubicBezTo>
                  <a:close/>
                  <a:moveTo>
                    <a:pt x="20325" y="405"/>
                  </a:moveTo>
                  <a:cubicBezTo>
                    <a:pt x="20313" y="298"/>
                    <a:pt x="20396" y="191"/>
                    <a:pt x="20503" y="179"/>
                  </a:cubicBezTo>
                  <a:lnTo>
                    <a:pt x="20503" y="179"/>
                  </a:lnTo>
                  <a:cubicBezTo>
                    <a:pt x="20610" y="167"/>
                    <a:pt x="20717" y="238"/>
                    <a:pt x="20729" y="357"/>
                  </a:cubicBezTo>
                  <a:lnTo>
                    <a:pt x="20729" y="357"/>
                  </a:lnTo>
                  <a:cubicBezTo>
                    <a:pt x="20741" y="465"/>
                    <a:pt x="20658" y="572"/>
                    <a:pt x="20551" y="584"/>
                  </a:cubicBezTo>
                  <a:lnTo>
                    <a:pt x="20551" y="584"/>
                  </a:lnTo>
                  <a:cubicBezTo>
                    <a:pt x="20503" y="584"/>
                    <a:pt x="20444" y="572"/>
                    <a:pt x="20408" y="548"/>
                  </a:cubicBezTo>
                  <a:lnTo>
                    <a:pt x="20408" y="548"/>
                  </a:lnTo>
                  <a:cubicBezTo>
                    <a:pt x="20360" y="512"/>
                    <a:pt x="20336" y="465"/>
                    <a:pt x="20325" y="405"/>
                  </a:cubicBezTo>
                  <a:close/>
                  <a:moveTo>
                    <a:pt x="45506" y="17229"/>
                  </a:moveTo>
                  <a:lnTo>
                    <a:pt x="45506" y="17229"/>
                  </a:lnTo>
                  <a:cubicBezTo>
                    <a:pt x="45471" y="17110"/>
                    <a:pt x="45530" y="17002"/>
                    <a:pt x="45637" y="16979"/>
                  </a:cubicBezTo>
                  <a:lnTo>
                    <a:pt x="45637" y="16979"/>
                  </a:lnTo>
                  <a:cubicBezTo>
                    <a:pt x="45744" y="16943"/>
                    <a:pt x="45863" y="17002"/>
                    <a:pt x="45887" y="17121"/>
                  </a:cubicBezTo>
                  <a:lnTo>
                    <a:pt x="45887" y="17121"/>
                  </a:lnTo>
                  <a:cubicBezTo>
                    <a:pt x="45923" y="17229"/>
                    <a:pt x="45852" y="17336"/>
                    <a:pt x="45756" y="17360"/>
                  </a:cubicBezTo>
                  <a:lnTo>
                    <a:pt x="45756" y="17360"/>
                  </a:lnTo>
                  <a:cubicBezTo>
                    <a:pt x="45685" y="17383"/>
                    <a:pt x="45625" y="17371"/>
                    <a:pt x="45578" y="17336"/>
                  </a:cubicBezTo>
                  <a:lnTo>
                    <a:pt x="45578" y="17336"/>
                  </a:lnTo>
                  <a:cubicBezTo>
                    <a:pt x="45542" y="17312"/>
                    <a:pt x="45518" y="17264"/>
                    <a:pt x="45506" y="17229"/>
                  </a:cubicBezTo>
                  <a:close/>
                  <a:moveTo>
                    <a:pt x="22861" y="203"/>
                  </a:moveTo>
                  <a:cubicBezTo>
                    <a:pt x="22849" y="96"/>
                    <a:pt x="22944" y="0"/>
                    <a:pt x="23051" y="0"/>
                  </a:cubicBezTo>
                  <a:lnTo>
                    <a:pt x="23051" y="0"/>
                  </a:lnTo>
                  <a:cubicBezTo>
                    <a:pt x="23170" y="0"/>
                    <a:pt x="23254" y="96"/>
                    <a:pt x="23254" y="203"/>
                  </a:cubicBezTo>
                  <a:lnTo>
                    <a:pt x="23254" y="203"/>
                  </a:lnTo>
                  <a:cubicBezTo>
                    <a:pt x="23265" y="310"/>
                    <a:pt x="23170" y="405"/>
                    <a:pt x="23063" y="405"/>
                  </a:cubicBezTo>
                  <a:lnTo>
                    <a:pt x="23063" y="405"/>
                  </a:lnTo>
                  <a:cubicBezTo>
                    <a:pt x="23015" y="405"/>
                    <a:pt x="22968" y="393"/>
                    <a:pt x="22944" y="369"/>
                  </a:cubicBezTo>
                  <a:lnTo>
                    <a:pt x="22944" y="369"/>
                  </a:lnTo>
                  <a:cubicBezTo>
                    <a:pt x="22884" y="334"/>
                    <a:pt x="22861" y="274"/>
                    <a:pt x="22861" y="203"/>
                  </a:cubicBezTo>
                  <a:close/>
                  <a:moveTo>
                    <a:pt x="44697" y="14847"/>
                  </a:moveTo>
                  <a:cubicBezTo>
                    <a:pt x="44661" y="14740"/>
                    <a:pt x="44709" y="14621"/>
                    <a:pt x="44816" y="14585"/>
                  </a:cubicBezTo>
                  <a:lnTo>
                    <a:pt x="44816" y="14585"/>
                  </a:lnTo>
                  <a:cubicBezTo>
                    <a:pt x="44911" y="14538"/>
                    <a:pt x="45030" y="14597"/>
                    <a:pt x="45078" y="14693"/>
                  </a:cubicBezTo>
                  <a:lnTo>
                    <a:pt x="45078" y="14693"/>
                  </a:lnTo>
                  <a:cubicBezTo>
                    <a:pt x="45113" y="14800"/>
                    <a:pt x="45066" y="14907"/>
                    <a:pt x="44971" y="14955"/>
                  </a:cubicBezTo>
                  <a:lnTo>
                    <a:pt x="44971" y="14955"/>
                  </a:lnTo>
                  <a:cubicBezTo>
                    <a:pt x="44899" y="14978"/>
                    <a:pt x="44828" y="14966"/>
                    <a:pt x="44768" y="14931"/>
                  </a:cubicBezTo>
                  <a:lnTo>
                    <a:pt x="44768" y="14931"/>
                  </a:lnTo>
                  <a:cubicBezTo>
                    <a:pt x="44732" y="14907"/>
                    <a:pt x="44720" y="14883"/>
                    <a:pt x="44697" y="14847"/>
                  </a:cubicBezTo>
                  <a:close/>
                  <a:moveTo>
                    <a:pt x="25385" y="286"/>
                  </a:moveTo>
                  <a:cubicBezTo>
                    <a:pt x="25397" y="179"/>
                    <a:pt x="25504" y="96"/>
                    <a:pt x="25611" y="107"/>
                  </a:cubicBezTo>
                  <a:lnTo>
                    <a:pt x="25611" y="107"/>
                  </a:lnTo>
                  <a:cubicBezTo>
                    <a:pt x="25718" y="119"/>
                    <a:pt x="25801" y="215"/>
                    <a:pt x="25790" y="322"/>
                  </a:cubicBezTo>
                  <a:lnTo>
                    <a:pt x="25790" y="322"/>
                  </a:lnTo>
                  <a:cubicBezTo>
                    <a:pt x="25778" y="441"/>
                    <a:pt x="25682" y="524"/>
                    <a:pt x="25575" y="512"/>
                  </a:cubicBezTo>
                  <a:lnTo>
                    <a:pt x="25575" y="512"/>
                  </a:lnTo>
                  <a:cubicBezTo>
                    <a:pt x="25540" y="500"/>
                    <a:pt x="25504" y="488"/>
                    <a:pt x="25468" y="477"/>
                  </a:cubicBezTo>
                  <a:lnTo>
                    <a:pt x="25468" y="477"/>
                  </a:lnTo>
                  <a:cubicBezTo>
                    <a:pt x="25409" y="429"/>
                    <a:pt x="25385" y="357"/>
                    <a:pt x="25385" y="286"/>
                  </a:cubicBezTo>
                  <a:close/>
                  <a:moveTo>
                    <a:pt x="43649" y="12573"/>
                  </a:moveTo>
                  <a:lnTo>
                    <a:pt x="43649" y="12573"/>
                  </a:lnTo>
                  <a:cubicBezTo>
                    <a:pt x="43589" y="12478"/>
                    <a:pt x="43625" y="12347"/>
                    <a:pt x="43720" y="12299"/>
                  </a:cubicBezTo>
                  <a:lnTo>
                    <a:pt x="43720" y="12299"/>
                  </a:lnTo>
                  <a:cubicBezTo>
                    <a:pt x="43828" y="12252"/>
                    <a:pt x="43947" y="12288"/>
                    <a:pt x="44006" y="12383"/>
                  </a:cubicBezTo>
                  <a:lnTo>
                    <a:pt x="44006" y="12383"/>
                  </a:lnTo>
                  <a:cubicBezTo>
                    <a:pt x="44054" y="12478"/>
                    <a:pt x="44018" y="12609"/>
                    <a:pt x="43911" y="12657"/>
                  </a:cubicBezTo>
                  <a:lnTo>
                    <a:pt x="43911" y="12657"/>
                  </a:lnTo>
                  <a:cubicBezTo>
                    <a:pt x="43851" y="12692"/>
                    <a:pt x="43768" y="12680"/>
                    <a:pt x="43697" y="12645"/>
                  </a:cubicBezTo>
                  <a:lnTo>
                    <a:pt x="43697" y="12645"/>
                  </a:lnTo>
                  <a:cubicBezTo>
                    <a:pt x="43673" y="12621"/>
                    <a:pt x="43661" y="12597"/>
                    <a:pt x="43649" y="12573"/>
                  </a:cubicBezTo>
                  <a:close/>
                  <a:moveTo>
                    <a:pt x="27897" y="643"/>
                  </a:moveTo>
                  <a:cubicBezTo>
                    <a:pt x="27921" y="536"/>
                    <a:pt x="28028" y="465"/>
                    <a:pt x="28135" y="488"/>
                  </a:cubicBezTo>
                  <a:lnTo>
                    <a:pt x="28135" y="488"/>
                  </a:lnTo>
                  <a:cubicBezTo>
                    <a:pt x="28242" y="512"/>
                    <a:pt x="28314" y="619"/>
                    <a:pt x="28302" y="727"/>
                  </a:cubicBezTo>
                  <a:lnTo>
                    <a:pt x="28302" y="727"/>
                  </a:lnTo>
                  <a:cubicBezTo>
                    <a:pt x="28278" y="834"/>
                    <a:pt x="28171" y="905"/>
                    <a:pt x="28052" y="881"/>
                  </a:cubicBezTo>
                  <a:lnTo>
                    <a:pt x="28052" y="881"/>
                  </a:lnTo>
                  <a:cubicBezTo>
                    <a:pt x="28028" y="881"/>
                    <a:pt x="28004" y="869"/>
                    <a:pt x="27980" y="846"/>
                  </a:cubicBezTo>
                  <a:lnTo>
                    <a:pt x="27980" y="846"/>
                  </a:lnTo>
                  <a:cubicBezTo>
                    <a:pt x="27909" y="798"/>
                    <a:pt x="27885" y="727"/>
                    <a:pt x="27897" y="643"/>
                  </a:cubicBezTo>
                  <a:close/>
                  <a:moveTo>
                    <a:pt x="42339" y="10418"/>
                  </a:moveTo>
                  <a:cubicBezTo>
                    <a:pt x="42280" y="10323"/>
                    <a:pt x="42304" y="10204"/>
                    <a:pt x="42387" y="10132"/>
                  </a:cubicBezTo>
                  <a:lnTo>
                    <a:pt x="42387" y="10132"/>
                  </a:lnTo>
                  <a:cubicBezTo>
                    <a:pt x="42482" y="10073"/>
                    <a:pt x="42613" y="10097"/>
                    <a:pt x="42673" y="10192"/>
                  </a:cubicBezTo>
                  <a:lnTo>
                    <a:pt x="42673" y="10192"/>
                  </a:lnTo>
                  <a:cubicBezTo>
                    <a:pt x="42732" y="10275"/>
                    <a:pt x="42708" y="10406"/>
                    <a:pt x="42613" y="10466"/>
                  </a:cubicBezTo>
                  <a:lnTo>
                    <a:pt x="42613" y="10466"/>
                  </a:lnTo>
                  <a:cubicBezTo>
                    <a:pt x="42542" y="10525"/>
                    <a:pt x="42458" y="10525"/>
                    <a:pt x="42387" y="10466"/>
                  </a:cubicBezTo>
                  <a:lnTo>
                    <a:pt x="42387" y="10466"/>
                  </a:lnTo>
                  <a:cubicBezTo>
                    <a:pt x="42363" y="10454"/>
                    <a:pt x="42351" y="10442"/>
                    <a:pt x="42339" y="10418"/>
                  </a:cubicBezTo>
                  <a:close/>
                  <a:moveTo>
                    <a:pt x="30350" y="1274"/>
                  </a:moveTo>
                  <a:cubicBezTo>
                    <a:pt x="30385" y="1167"/>
                    <a:pt x="30504" y="1108"/>
                    <a:pt x="30612" y="1143"/>
                  </a:cubicBezTo>
                  <a:lnTo>
                    <a:pt x="30612" y="1143"/>
                  </a:lnTo>
                  <a:cubicBezTo>
                    <a:pt x="30707" y="1179"/>
                    <a:pt x="30766" y="1298"/>
                    <a:pt x="30731" y="1405"/>
                  </a:cubicBezTo>
                  <a:lnTo>
                    <a:pt x="30731" y="1405"/>
                  </a:lnTo>
                  <a:cubicBezTo>
                    <a:pt x="30695" y="1500"/>
                    <a:pt x="30588" y="1560"/>
                    <a:pt x="30481" y="1524"/>
                  </a:cubicBezTo>
                  <a:lnTo>
                    <a:pt x="30481" y="1524"/>
                  </a:lnTo>
                  <a:cubicBezTo>
                    <a:pt x="30457" y="1524"/>
                    <a:pt x="30445" y="1512"/>
                    <a:pt x="30421" y="1500"/>
                  </a:cubicBezTo>
                  <a:lnTo>
                    <a:pt x="30421" y="1500"/>
                  </a:lnTo>
                  <a:cubicBezTo>
                    <a:pt x="30350" y="1441"/>
                    <a:pt x="30326" y="1358"/>
                    <a:pt x="30362" y="1274"/>
                  </a:cubicBezTo>
                  <a:close/>
                  <a:moveTo>
                    <a:pt x="40803" y="8418"/>
                  </a:moveTo>
                  <a:lnTo>
                    <a:pt x="40803" y="8418"/>
                  </a:lnTo>
                  <a:cubicBezTo>
                    <a:pt x="40732" y="8335"/>
                    <a:pt x="40744" y="8204"/>
                    <a:pt x="40827" y="8132"/>
                  </a:cubicBezTo>
                  <a:lnTo>
                    <a:pt x="40827" y="8132"/>
                  </a:lnTo>
                  <a:cubicBezTo>
                    <a:pt x="40910" y="8061"/>
                    <a:pt x="41041" y="8073"/>
                    <a:pt x="41113" y="8156"/>
                  </a:cubicBezTo>
                  <a:lnTo>
                    <a:pt x="41113" y="8156"/>
                  </a:lnTo>
                  <a:cubicBezTo>
                    <a:pt x="41184" y="8239"/>
                    <a:pt x="41172" y="8370"/>
                    <a:pt x="41089" y="8442"/>
                  </a:cubicBezTo>
                  <a:lnTo>
                    <a:pt x="41089" y="8442"/>
                  </a:lnTo>
                  <a:cubicBezTo>
                    <a:pt x="41018" y="8501"/>
                    <a:pt x="40910" y="8501"/>
                    <a:pt x="40839" y="8454"/>
                  </a:cubicBezTo>
                  <a:lnTo>
                    <a:pt x="40839" y="8454"/>
                  </a:lnTo>
                  <a:cubicBezTo>
                    <a:pt x="40827" y="8442"/>
                    <a:pt x="40815" y="8430"/>
                    <a:pt x="40815" y="8418"/>
                  </a:cubicBezTo>
                  <a:close/>
                  <a:moveTo>
                    <a:pt x="32719" y="2167"/>
                  </a:moveTo>
                  <a:cubicBezTo>
                    <a:pt x="32767" y="2060"/>
                    <a:pt x="32886" y="2024"/>
                    <a:pt x="32993" y="2072"/>
                  </a:cubicBezTo>
                  <a:lnTo>
                    <a:pt x="32993" y="2072"/>
                  </a:lnTo>
                  <a:cubicBezTo>
                    <a:pt x="33088" y="2108"/>
                    <a:pt x="33136" y="2227"/>
                    <a:pt x="33088" y="2334"/>
                  </a:cubicBezTo>
                  <a:lnTo>
                    <a:pt x="33088" y="2334"/>
                  </a:lnTo>
                  <a:cubicBezTo>
                    <a:pt x="33040" y="2441"/>
                    <a:pt x="32921" y="2477"/>
                    <a:pt x="32826" y="2429"/>
                  </a:cubicBezTo>
                  <a:lnTo>
                    <a:pt x="32826" y="2429"/>
                  </a:lnTo>
                  <a:cubicBezTo>
                    <a:pt x="32814" y="2429"/>
                    <a:pt x="32802" y="2417"/>
                    <a:pt x="32790" y="2417"/>
                  </a:cubicBezTo>
                  <a:lnTo>
                    <a:pt x="32790" y="2417"/>
                  </a:lnTo>
                  <a:cubicBezTo>
                    <a:pt x="32719" y="2358"/>
                    <a:pt x="32695" y="2251"/>
                    <a:pt x="32731" y="2167"/>
                  </a:cubicBezTo>
                  <a:close/>
                  <a:moveTo>
                    <a:pt x="39065" y="6608"/>
                  </a:moveTo>
                  <a:lnTo>
                    <a:pt x="39065" y="6608"/>
                  </a:lnTo>
                  <a:cubicBezTo>
                    <a:pt x="38982" y="6525"/>
                    <a:pt x="38982" y="6406"/>
                    <a:pt x="39053" y="6322"/>
                  </a:cubicBezTo>
                  <a:lnTo>
                    <a:pt x="39053" y="6322"/>
                  </a:lnTo>
                  <a:cubicBezTo>
                    <a:pt x="39136" y="6239"/>
                    <a:pt x="39267" y="6227"/>
                    <a:pt x="39339" y="6311"/>
                  </a:cubicBezTo>
                  <a:lnTo>
                    <a:pt x="39339" y="6311"/>
                  </a:lnTo>
                  <a:cubicBezTo>
                    <a:pt x="39422" y="6382"/>
                    <a:pt x="39434" y="6513"/>
                    <a:pt x="39351" y="6596"/>
                  </a:cubicBezTo>
                  <a:lnTo>
                    <a:pt x="39351" y="6596"/>
                  </a:lnTo>
                  <a:cubicBezTo>
                    <a:pt x="39279" y="6668"/>
                    <a:pt x="39172" y="6680"/>
                    <a:pt x="39089" y="6620"/>
                  </a:cubicBezTo>
                  <a:lnTo>
                    <a:pt x="39089" y="6620"/>
                  </a:lnTo>
                  <a:close/>
                  <a:moveTo>
                    <a:pt x="34993" y="3322"/>
                  </a:moveTo>
                  <a:cubicBezTo>
                    <a:pt x="35053" y="3227"/>
                    <a:pt x="35172" y="3191"/>
                    <a:pt x="35267" y="3251"/>
                  </a:cubicBezTo>
                  <a:lnTo>
                    <a:pt x="35267" y="3251"/>
                  </a:lnTo>
                  <a:cubicBezTo>
                    <a:pt x="35362" y="3310"/>
                    <a:pt x="35398" y="3429"/>
                    <a:pt x="35338" y="3525"/>
                  </a:cubicBezTo>
                  <a:lnTo>
                    <a:pt x="35338" y="3525"/>
                  </a:lnTo>
                  <a:cubicBezTo>
                    <a:pt x="35279" y="3620"/>
                    <a:pt x="35160" y="3655"/>
                    <a:pt x="35065" y="3596"/>
                  </a:cubicBezTo>
                  <a:lnTo>
                    <a:pt x="35065" y="3596"/>
                  </a:lnTo>
                  <a:lnTo>
                    <a:pt x="35053" y="3584"/>
                  </a:lnTo>
                  <a:lnTo>
                    <a:pt x="35053" y="3584"/>
                  </a:lnTo>
                  <a:cubicBezTo>
                    <a:pt x="34957" y="3525"/>
                    <a:pt x="34945" y="3405"/>
                    <a:pt x="34993" y="3322"/>
                  </a:cubicBezTo>
                  <a:close/>
                  <a:moveTo>
                    <a:pt x="37148" y="5001"/>
                  </a:moveTo>
                  <a:cubicBezTo>
                    <a:pt x="37065" y="4929"/>
                    <a:pt x="37041" y="4798"/>
                    <a:pt x="37112" y="4715"/>
                  </a:cubicBezTo>
                  <a:lnTo>
                    <a:pt x="37112" y="4715"/>
                  </a:lnTo>
                  <a:cubicBezTo>
                    <a:pt x="37184" y="4620"/>
                    <a:pt x="37303" y="4608"/>
                    <a:pt x="37398" y="4668"/>
                  </a:cubicBezTo>
                  <a:lnTo>
                    <a:pt x="37398" y="4668"/>
                  </a:lnTo>
                  <a:cubicBezTo>
                    <a:pt x="37481" y="4739"/>
                    <a:pt x="37505" y="4870"/>
                    <a:pt x="37434" y="4953"/>
                  </a:cubicBezTo>
                  <a:lnTo>
                    <a:pt x="37434" y="4953"/>
                  </a:lnTo>
                  <a:cubicBezTo>
                    <a:pt x="37374" y="5049"/>
                    <a:pt x="37243" y="5060"/>
                    <a:pt x="37160" y="5001"/>
                  </a:cubicBezTo>
                  <a:lnTo>
                    <a:pt x="37160" y="500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8"/>
            <p:cNvSpPr/>
            <p:nvPr/>
          </p:nvSpPr>
          <p:spPr>
            <a:xfrm>
              <a:off x="1499275" y="3092475"/>
              <a:ext cx="1094225" cy="1093900"/>
            </a:xfrm>
            <a:custGeom>
              <a:avLst/>
              <a:gdLst/>
              <a:ahLst/>
              <a:cxnLst/>
              <a:rect l="l" t="t" r="r" b="b"/>
              <a:pathLst>
                <a:path w="43769" h="43756" extrusionOk="0">
                  <a:moveTo>
                    <a:pt x="8049" y="38850"/>
                  </a:moveTo>
                  <a:cubicBezTo>
                    <a:pt x="7942" y="38755"/>
                    <a:pt x="7930" y="38600"/>
                    <a:pt x="8014" y="38481"/>
                  </a:cubicBezTo>
                  <a:lnTo>
                    <a:pt x="8014" y="38481"/>
                  </a:lnTo>
                  <a:cubicBezTo>
                    <a:pt x="8109" y="38374"/>
                    <a:pt x="8264" y="38362"/>
                    <a:pt x="8371" y="38446"/>
                  </a:cubicBezTo>
                  <a:lnTo>
                    <a:pt x="8371" y="38446"/>
                  </a:lnTo>
                  <a:cubicBezTo>
                    <a:pt x="8478" y="38541"/>
                    <a:pt x="8502" y="38696"/>
                    <a:pt x="8419" y="38815"/>
                  </a:cubicBezTo>
                  <a:lnTo>
                    <a:pt x="8419" y="38815"/>
                  </a:lnTo>
                  <a:cubicBezTo>
                    <a:pt x="8323" y="38910"/>
                    <a:pt x="8168" y="38934"/>
                    <a:pt x="8061" y="38850"/>
                  </a:cubicBezTo>
                  <a:lnTo>
                    <a:pt x="8061" y="38850"/>
                  </a:lnTo>
                  <a:close/>
                  <a:moveTo>
                    <a:pt x="10062" y="39993"/>
                  </a:moveTo>
                  <a:cubicBezTo>
                    <a:pt x="10133" y="39874"/>
                    <a:pt x="10288" y="39839"/>
                    <a:pt x="10407" y="39922"/>
                  </a:cubicBezTo>
                  <a:lnTo>
                    <a:pt x="10407" y="39922"/>
                  </a:lnTo>
                  <a:cubicBezTo>
                    <a:pt x="10526" y="39993"/>
                    <a:pt x="10562" y="40148"/>
                    <a:pt x="10490" y="40267"/>
                  </a:cubicBezTo>
                  <a:lnTo>
                    <a:pt x="10490" y="40267"/>
                  </a:lnTo>
                  <a:cubicBezTo>
                    <a:pt x="10407" y="40386"/>
                    <a:pt x="10252" y="40422"/>
                    <a:pt x="10133" y="40351"/>
                  </a:cubicBezTo>
                  <a:lnTo>
                    <a:pt x="10133" y="40351"/>
                  </a:lnTo>
                  <a:lnTo>
                    <a:pt x="10121" y="40339"/>
                  </a:lnTo>
                  <a:lnTo>
                    <a:pt x="10121" y="40339"/>
                  </a:lnTo>
                  <a:cubicBezTo>
                    <a:pt x="10014" y="40255"/>
                    <a:pt x="9978" y="40113"/>
                    <a:pt x="10062" y="39993"/>
                  </a:cubicBezTo>
                  <a:close/>
                  <a:moveTo>
                    <a:pt x="6156" y="37124"/>
                  </a:moveTo>
                  <a:cubicBezTo>
                    <a:pt x="6061" y="37017"/>
                    <a:pt x="6061" y="36862"/>
                    <a:pt x="6156" y="36755"/>
                  </a:cubicBezTo>
                  <a:lnTo>
                    <a:pt x="6156" y="36755"/>
                  </a:lnTo>
                  <a:cubicBezTo>
                    <a:pt x="6263" y="36660"/>
                    <a:pt x="6418" y="36660"/>
                    <a:pt x="6525" y="36755"/>
                  </a:cubicBezTo>
                  <a:lnTo>
                    <a:pt x="6525" y="36755"/>
                  </a:lnTo>
                  <a:cubicBezTo>
                    <a:pt x="6621" y="36850"/>
                    <a:pt x="6621" y="37017"/>
                    <a:pt x="6525" y="37124"/>
                  </a:cubicBezTo>
                  <a:lnTo>
                    <a:pt x="6525" y="37124"/>
                  </a:lnTo>
                  <a:cubicBezTo>
                    <a:pt x="6430" y="37207"/>
                    <a:pt x="6287" y="37219"/>
                    <a:pt x="6192" y="37136"/>
                  </a:cubicBezTo>
                  <a:lnTo>
                    <a:pt x="6192" y="37136"/>
                  </a:lnTo>
                  <a:cubicBezTo>
                    <a:pt x="6180" y="37136"/>
                    <a:pt x="6168" y="37124"/>
                    <a:pt x="6156" y="37124"/>
                  </a:cubicBezTo>
                  <a:close/>
                  <a:moveTo>
                    <a:pt x="12264" y="41267"/>
                  </a:moveTo>
                  <a:cubicBezTo>
                    <a:pt x="12324" y="41136"/>
                    <a:pt x="12479" y="41077"/>
                    <a:pt x="12598" y="41148"/>
                  </a:cubicBezTo>
                  <a:lnTo>
                    <a:pt x="12598" y="41148"/>
                  </a:lnTo>
                  <a:cubicBezTo>
                    <a:pt x="12729" y="41208"/>
                    <a:pt x="12776" y="41351"/>
                    <a:pt x="12717" y="41482"/>
                  </a:cubicBezTo>
                  <a:lnTo>
                    <a:pt x="12717" y="41482"/>
                  </a:lnTo>
                  <a:cubicBezTo>
                    <a:pt x="12657" y="41613"/>
                    <a:pt x="12502" y="41660"/>
                    <a:pt x="12383" y="41601"/>
                  </a:cubicBezTo>
                  <a:lnTo>
                    <a:pt x="12383" y="41601"/>
                  </a:lnTo>
                  <a:cubicBezTo>
                    <a:pt x="12371" y="41601"/>
                    <a:pt x="12348" y="41589"/>
                    <a:pt x="12336" y="41577"/>
                  </a:cubicBezTo>
                  <a:lnTo>
                    <a:pt x="12336" y="41577"/>
                  </a:lnTo>
                  <a:cubicBezTo>
                    <a:pt x="12240" y="41506"/>
                    <a:pt x="12205" y="41375"/>
                    <a:pt x="12252" y="41256"/>
                  </a:cubicBezTo>
                  <a:close/>
                  <a:moveTo>
                    <a:pt x="4478" y="35171"/>
                  </a:moveTo>
                  <a:cubicBezTo>
                    <a:pt x="4394" y="35064"/>
                    <a:pt x="4418" y="34898"/>
                    <a:pt x="4525" y="34814"/>
                  </a:cubicBezTo>
                  <a:lnTo>
                    <a:pt x="4525" y="34814"/>
                  </a:lnTo>
                  <a:cubicBezTo>
                    <a:pt x="4644" y="34731"/>
                    <a:pt x="4799" y="34755"/>
                    <a:pt x="4894" y="34862"/>
                  </a:cubicBezTo>
                  <a:lnTo>
                    <a:pt x="4894" y="34862"/>
                  </a:lnTo>
                  <a:cubicBezTo>
                    <a:pt x="4978" y="34981"/>
                    <a:pt x="4954" y="35136"/>
                    <a:pt x="4847" y="35219"/>
                  </a:cubicBezTo>
                  <a:lnTo>
                    <a:pt x="4847" y="35219"/>
                  </a:lnTo>
                  <a:cubicBezTo>
                    <a:pt x="4751" y="35291"/>
                    <a:pt x="4620" y="35291"/>
                    <a:pt x="4537" y="35219"/>
                  </a:cubicBezTo>
                  <a:lnTo>
                    <a:pt x="4537" y="35219"/>
                  </a:lnTo>
                  <a:cubicBezTo>
                    <a:pt x="4513" y="35207"/>
                    <a:pt x="4489" y="35195"/>
                    <a:pt x="4478" y="35171"/>
                  </a:cubicBezTo>
                  <a:close/>
                  <a:moveTo>
                    <a:pt x="14598" y="42256"/>
                  </a:moveTo>
                  <a:cubicBezTo>
                    <a:pt x="14645" y="42125"/>
                    <a:pt x="14788" y="42053"/>
                    <a:pt x="14931" y="42101"/>
                  </a:cubicBezTo>
                  <a:lnTo>
                    <a:pt x="14931" y="42101"/>
                  </a:lnTo>
                  <a:cubicBezTo>
                    <a:pt x="15062" y="42137"/>
                    <a:pt x="15134" y="42291"/>
                    <a:pt x="15086" y="42422"/>
                  </a:cubicBezTo>
                  <a:lnTo>
                    <a:pt x="15086" y="42422"/>
                  </a:lnTo>
                  <a:cubicBezTo>
                    <a:pt x="15038" y="42553"/>
                    <a:pt x="14896" y="42625"/>
                    <a:pt x="14765" y="42577"/>
                  </a:cubicBezTo>
                  <a:lnTo>
                    <a:pt x="14765" y="42577"/>
                  </a:lnTo>
                  <a:cubicBezTo>
                    <a:pt x="14741" y="42577"/>
                    <a:pt x="14717" y="42565"/>
                    <a:pt x="14693" y="42541"/>
                  </a:cubicBezTo>
                  <a:lnTo>
                    <a:pt x="14693" y="42541"/>
                  </a:lnTo>
                  <a:cubicBezTo>
                    <a:pt x="14598" y="42482"/>
                    <a:pt x="14550" y="42363"/>
                    <a:pt x="14598" y="42256"/>
                  </a:cubicBezTo>
                  <a:close/>
                  <a:moveTo>
                    <a:pt x="3049" y="33052"/>
                  </a:moveTo>
                  <a:cubicBezTo>
                    <a:pt x="2977" y="32921"/>
                    <a:pt x="3013" y="32766"/>
                    <a:pt x="3144" y="32695"/>
                  </a:cubicBezTo>
                  <a:lnTo>
                    <a:pt x="3144" y="32695"/>
                  </a:lnTo>
                  <a:cubicBezTo>
                    <a:pt x="3263" y="32624"/>
                    <a:pt x="3418" y="32659"/>
                    <a:pt x="3489" y="32790"/>
                  </a:cubicBezTo>
                  <a:lnTo>
                    <a:pt x="3489" y="32790"/>
                  </a:lnTo>
                  <a:cubicBezTo>
                    <a:pt x="3561" y="32909"/>
                    <a:pt x="3525" y="33064"/>
                    <a:pt x="3394" y="33135"/>
                  </a:cubicBezTo>
                  <a:lnTo>
                    <a:pt x="3394" y="33135"/>
                  </a:lnTo>
                  <a:cubicBezTo>
                    <a:pt x="3311" y="33183"/>
                    <a:pt x="3204" y="33183"/>
                    <a:pt x="3120" y="33124"/>
                  </a:cubicBezTo>
                  <a:lnTo>
                    <a:pt x="3120" y="33124"/>
                  </a:lnTo>
                  <a:cubicBezTo>
                    <a:pt x="3085" y="33100"/>
                    <a:pt x="3061" y="33076"/>
                    <a:pt x="3037" y="33040"/>
                  </a:cubicBezTo>
                  <a:close/>
                  <a:moveTo>
                    <a:pt x="17039" y="42970"/>
                  </a:moveTo>
                  <a:cubicBezTo>
                    <a:pt x="17074" y="42827"/>
                    <a:pt x="17205" y="42744"/>
                    <a:pt x="17336" y="42768"/>
                  </a:cubicBezTo>
                  <a:lnTo>
                    <a:pt x="17336" y="42768"/>
                  </a:lnTo>
                  <a:cubicBezTo>
                    <a:pt x="17467" y="42803"/>
                    <a:pt x="17563" y="42934"/>
                    <a:pt x="17539" y="43065"/>
                  </a:cubicBezTo>
                  <a:lnTo>
                    <a:pt x="17539" y="43065"/>
                  </a:lnTo>
                  <a:cubicBezTo>
                    <a:pt x="17503" y="43208"/>
                    <a:pt x="17372" y="43292"/>
                    <a:pt x="17241" y="43268"/>
                  </a:cubicBezTo>
                  <a:lnTo>
                    <a:pt x="17241" y="43268"/>
                  </a:lnTo>
                  <a:cubicBezTo>
                    <a:pt x="17205" y="43256"/>
                    <a:pt x="17170" y="43244"/>
                    <a:pt x="17134" y="43220"/>
                  </a:cubicBezTo>
                  <a:lnTo>
                    <a:pt x="17134" y="43220"/>
                  </a:lnTo>
                  <a:cubicBezTo>
                    <a:pt x="17051" y="43161"/>
                    <a:pt x="17015" y="43065"/>
                    <a:pt x="17027" y="42958"/>
                  </a:cubicBezTo>
                  <a:close/>
                  <a:moveTo>
                    <a:pt x="1882" y="30766"/>
                  </a:moveTo>
                  <a:cubicBezTo>
                    <a:pt x="1822" y="30635"/>
                    <a:pt x="1882" y="30480"/>
                    <a:pt x="2001" y="30433"/>
                  </a:cubicBezTo>
                  <a:lnTo>
                    <a:pt x="2001" y="30433"/>
                  </a:lnTo>
                  <a:cubicBezTo>
                    <a:pt x="2132" y="30373"/>
                    <a:pt x="2287" y="30421"/>
                    <a:pt x="2346" y="30552"/>
                  </a:cubicBezTo>
                  <a:lnTo>
                    <a:pt x="2346" y="30552"/>
                  </a:lnTo>
                  <a:cubicBezTo>
                    <a:pt x="2394" y="30683"/>
                    <a:pt x="2346" y="30838"/>
                    <a:pt x="2215" y="30897"/>
                  </a:cubicBezTo>
                  <a:lnTo>
                    <a:pt x="2215" y="30897"/>
                  </a:lnTo>
                  <a:cubicBezTo>
                    <a:pt x="2120" y="30933"/>
                    <a:pt x="2025" y="30933"/>
                    <a:pt x="1942" y="30873"/>
                  </a:cubicBezTo>
                  <a:lnTo>
                    <a:pt x="1942" y="30873"/>
                  </a:lnTo>
                  <a:cubicBezTo>
                    <a:pt x="1906" y="30838"/>
                    <a:pt x="1882" y="30802"/>
                    <a:pt x="1870" y="30766"/>
                  </a:cubicBezTo>
                  <a:close/>
                  <a:moveTo>
                    <a:pt x="19539" y="43387"/>
                  </a:moveTo>
                  <a:cubicBezTo>
                    <a:pt x="19551" y="43244"/>
                    <a:pt x="19670" y="43137"/>
                    <a:pt x="19813" y="43149"/>
                  </a:cubicBezTo>
                  <a:lnTo>
                    <a:pt x="19813" y="43149"/>
                  </a:lnTo>
                  <a:cubicBezTo>
                    <a:pt x="19956" y="43161"/>
                    <a:pt x="20051" y="43292"/>
                    <a:pt x="20039" y="43434"/>
                  </a:cubicBezTo>
                  <a:lnTo>
                    <a:pt x="20039" y="43434"/>
                  </a:lnTo>
                  <a:cubicBezTo>
                    <a:pt x="20027" y="43577"/>
                    <a:pt x="19908" y="43673"/>
                    <a:pt x="19765" y="43661"/>
                  </a:cubicBezTo>
                  <a:lnTo>
                    <a:pt x="19765" y="43661"/>
                  </a:lnTo>
                  <a:cubicBezTo>
                    <a:pt x="19718" y="43661"/>
                    <a:pt x="19670" y="43637"/>
                    <a:pt x="19634" y="43613"/>
                  </a:cubicBezTo>
                  <a:lnTo>
                    <a:pt x="19634" y="43613"/>
                  </a:lnTo>
                  <a:cubicBezTo>
                    <a:pt x="19563" y="43565"/>
                    <a:pt x="19527" y="43470"/>
                    <a:pt x="19539" y="43387"/>
                  </a:cubicBezTo>
                  <a:close/>
                  <a:moveTo>
                    <a:pt x="965" y="28349"/>
                  </a:moveTo>
                  <a:cubicBezTo>
                    <a:pt x="918" y="28218"/>
                    <a:pt x="1001" y="28075"/>
                    <a:pt x="1132" y="28028"/>
                  </a:cubicBezTo>
                  <a:lnTo>
                    <a:pt x="1132" y="28028"/>
                  </a:lnTo>
                  <a:cubicBezTo>
                    <a:pt x="1263" y="27992"/>
                    <a:pt x="1406" y="28063"/>
                    <a:pt x="1453" y="28206"/>
                  </a:cubicBezTo>
                  <a:lnTo>
                    <a:pt x="1453" y="28206"/>
                  </a:lnTo>
                  <a:cubicBezTo>
                    <a:pt x="1489" y="28337"/>
                    <a:pt x="1418" y="28480"/>
                    <a:pt x="1287" y="28516"/>
                  </a:cubicBezTo>
                  <a:lnTo>
                    <a:pt x="1287" y="28516"/>
                  </a:lnTo>
                  <a:cubicBezTo>
                    <a:pt x="1203" y="28540"/>
                    <a:pt x="1120" y="28528"/>
                    <a:pt x="1060" y="28480"/>
                  </a:cubicBezTo>
                  <a:lnTo>
                    <a:pt x="1060" y="28480"/>
                  </a:lnTo>
                  <a:cubicBezTo>
                    <a:pt x="1013" y="28444"/>
                    <a:pt x="977" y="28409"/>
                    <a:pt x="965" y="28361"/>
                  </a:cubicBezTo>
                  <a:close/>
                  <a:moveTo>
                    <a:pt x="22075" y="43506"/>
                  </a:moveTo>
                  <a:cubicBezTo>
                    <a:pt x="22063" y="43363"/>
                    <a:pt x="22182" y="43244"/>
                    <a:pt x="22325" y="43244"/>
                  </a:cubicBezTo>
                  <a:lnTo>
                    <a:pt x="22325" y="43244"/>
                  </a:lnTo>
                  <a:cubicBezTo>
                    <a:pt x="22456" y="43232"/>
                    <a:pt x="22575" y="43351"/>
                    <a:pt x="22587" y="43494"/>
                  </a:cubicBezTo>
                  <a:lnTo>
                    <a:pt x="22587" y="43494"/>
                  </a:lnTo>
                  <a:cubicBezTo>
                    <a:pt x="22587" y="43637"/>
                    <a:pt x="22468" y="43744"/>
                    <a:pt x="22337" y="43756"/>
                  </a:cubicBezTo>
                  <a:lnTo>
                    <a:pt x="22337" y="43756"/>
                  </a:lnTo>
                  <a:cubicBezTo>
                    <a:pt x="22277" y="43756"/>
                    <a:pt x="22218" y="43732"/>
                    <a:pt x="22170" y="43696"/>
                  </a:cubicBezTo>
                  <a:lnTo>
                    <a:pt x="22170" y="43696"/>
                  </a:lnTo>
                  <a:cubicBezTo>
                    <a:pt x="22111" y="43661"/>
                    <a:pt x="22075" y="43589"/>
                    <a:pt x="22075" y="43506"/>
                  </a:cubicBezTo>
                  <a:close/>
                  <a:moveTo>
                    <a:pt x="346" y="25861"/>
                  </a:moveTo>
                  <a:cubicBezTo>
                    <a:pt x="322" y="25730"/>
                    <a:pt x="418" y="25587"/>
                    <a:pt x="560" y="25563"/>
                  </a:cubicBezTo>
                  <a:lnTo>
                    <a:pt x="560" y="25563"/>
                  </a:lnTo>
                  <a:cubicBezTo>
                    <a:pt x="691" y="25539"/>
                    <a:pt x="822" y="25635"/>
                    <a:pt x="858" y="25766"/>
                  </a:cubicBezTo>
                  <a:lnTo>
                    <a:pt x="858" y="25766"/>
                  </a:lnTo>
                  <a:cubicBezTo>
                    <a:pt x="882" y="25908"/>
                    <a:pt x="787" y="26039"/>
                    <a:pt x="644" y="26063"/>
                  </a:cubicBezTo>
                  <a:lnTo>
                    <a:pt x="644" y="26063"/>
                  </a:lnTo>
                  <a:cubicBezTo>
                    <a:pt x="572" y="26087"/>
                    <a:pt x="501" y="26063"/>
                    <a:pt x="453" y="26027"/>
                  </a:cubicBezTo>
                  <a:lnTo>
                    <a:pt x="453" y="26027"/>
                  </a:lnTo>
                  <a:cubicBezTo>
                    <a:pt x="394" y="25980"/>
                    <a:pt x="358" y="25932"/>
                    <a:pt x="346" y="25861"/>
                  </a:cubicBezTo>
                  <a:close/>
                  <a:moveTo>
                    <a:pt x="24611" y="43339"/>
                  </a:moveTo>
                  <a:cubicBezTo>
                    <a:pt x="24587" y="43196"/>
                    <a:pt x="24682" y="43065"/>
                    <a:pt x="24825" y="43041"/>
                  </a:cubicBezTo>
                  <a:lnTo>
                    <a:pt x="24825" y="43041"/>
                  </a:lnTo>
                  <a:cubicBezTo>
                    <a:pt x="24968" y="43030"/>
                    <a:pt x="25099" y="43125"/>
                    <a:pt x="25111" y="43268"/>
                  </a:cubicBezTo>
                  <a:lnTo>
                    <a:pt x="25111" y="43268"/>
                  </a:lnTo>
                  <a:cubicBezTo>
                    <a:pt x="25135" y="43399"/>
                    <a:pt x="25040" y="43530"/>
                    <a:pt x="24897" y="43553"/>
                  </a:cubicBezTo>
                  <a:lnTo>
                    <a:pt x="24897" y="43553"/>
                  </a:lnTo>
                  <a:cubicBezTo>
                    <a:pt x="24825" y="43565"/>
                    <a:pt x="24766" y="43542"/>
                    <a:pt x="24706" y="43506"/>
                  </a:cubicBezTo>
                  <a:lnTo>
                    <a:pt x="24706" y="43506"/>
                  </a:lnTo>
                  <a:cubicBezTo>
                    <a:pt x="24647" y="43458"/>
                    <a:pt x="24611" y="43399"/>
                    <a:pt x="24599" y="43339"/>
                  </a:cubicBezTo>
                  <a:close/>
                  <a:moveTo>
                    <a:pt x="37" y="23313"/>
                  </a:moveTo>
                  <a:lnTo>
                    <a:pt x="37" y="23313"/>
                  </a:lnTo>
                  <a:cubicBezTo>
                    <a:pt x="25" y="23170"/>
                    <a:pt x="132" y="23051"/>
                    <a:pt x="275" y="23039"/>
                  </a:cubicBezTo>
                  <a:lnTo>
                    <a:pt x="275" y="23039"/>
                  </a:lnTo>
                  <a:cubicBezTo>
                    <a:pt x="406" y="23039"/>
                    <a:pt x="537" y="23146"/>
                    <a:pt x="537" y="23277"/>
                  </a:cubicBezTo>
                  <a:lnTo>
                    <a:pt x="537" y="23277"/>
                  </a:lnTo>
                  <a:cubicBezTo>
                    <a:pt x="548" y="23420"/>
                    <a:pt x="441" y="23551"/>
                    <a:pt x="298" y="23551"/>
                  </a:cubicBezTo>
                  <a:lnTo>
                    <a:pt x="298" y="23551"/>
                  </a:lnTo>
                  <a:cubicBezTo>
                    <a:pt x="239" y="23563"/>
                    <a:pt x="179" y="23539"/>
                    <a:pt x="132" y="23503"/>
                  </a:cubicBezTo>
                  <a:lnTo>
                    <a:pt x="132" y="23503"/>
                  </a:lnTo>
                  <a:cubicBezTo>
                    <a:pt x="72" y="23456"/>
                    <a:pt x="37" y="23396"/>
                    <a:pt x="37" y="23313"/>
                  </a:cubicBezTo>
                  <a:close/>
                  <a:moveTo>
                    <a:pt x="27099" y="42863"/>
                  </a:moveTo>
                  <a:cubicBezTo>
                    <a:pt x="27052" y="42732"/>
                    <a:pt x="27135" y="42589"/>
                    <a:pt x="27278" y="42553"/>
                  </a:cubicBezTo>
                  <a:lnTo>
                    <a:pt x="27278" y="42553"/>
                  </a:lnTo>
                  <a:cubicBezTo>
                    <a:pt x="27409" y="42518"/>
                    <a:pt x="27552" y="42601"/>
                    <a:pt x="27588" y="42744"/>
                  </a:cubicBezTo>
                  <a:lnTo>
                    <a:pt x="27588" y="42744"/>
                  </a:lnTo>
                  <a:cubicBezTo>
                    <a:pt x="27623" y="42875"/>
                    <a:pt x="27540" y="43018"/>
                    <a:pt x="27409" y="43053"/>
                  </a:cubicBezTo>
                  <a:lnTo>
                    <a:pt x="27409" y="43053"/>
                  </a:lnTo>
                  <a:cubicBezTo>
                    <a:pt x="27326" y="43065"/>
                    <a:pt x="27254" y="43053"/>
                    <a:pt x="27183" y="43006"/>
                  </a:cubicBezTo>
                  <a:lnTo>
                    <a:pt x="27183" y="43006"/>
                  </a:lnTo>
                  <a:cubicBezTo>
                    <a:pt x="27135" y="42970"/>
                    <a:pt x="27111" y="42922"/>
                    <a:pt x="27099" y="42863"/>
                  </a:cubicBezTo>
                  <a:close/>
                  <a:moveTo>
                    <a:pt x="13" y="20753"/>
                  </a:moveTo>
                  <a:cubicBezTo>
                    <a:pt x="13" y="20610"/>
                    <a:pt x="132" y="20503"/>
                    <a:pt x="275" y="20503"/>
                  </a:cubicBezTo>
                  <a:lnTo>
                    <a:pt x="275" y="20503"/>
                  </a:lnTo>
                  <a:cubicBezTo>
                    <a:pt x="418" y="20515"/>
                    <a:pt x="525" y="20634"/>
                    <a:pt x="513" y="20777"/>
                  </a:cubicBezTo>
                  <a:lnTo>
                    <a:pt x="513" y="20777"/>
                  </a:lnTo>
                  <a:cubicBezTo>
                    <a:pt x="513" y="20908"/>
                    <a:pt x="394" y="21027"/>
                    <a:pt x="251" y="21015"/>
                  </a:cubicBezTo>
                  <a:lnTo>
                    <a:pt x="251" y="21015"/>
                  </a:lnTo>
                  <a:cubicBezTo>
                    <a:pt x="203" y="21015"/>
                    <a:pt x="156" y="20991"/>
                    <a:pt x="108" y="20967"/>
                  </a:cubicBezTo>
                  <a:lnTo>
                    <a:pt x="108" y="20967"/>
                  </a:lnTo>
                  <a:cubicBezTo>
                    <a:pt x="37" y="20920"/>
                    <a:pt x="1" y="20836"/>
                    <a:pt x="13" y="20753"/>
                  </a:cubicBezTo>
                  <a:close/>
                  <a:moveTo>
                    <a:pt x="29516" y="42113"/>
                  </a:moveTo>
                  <a:cubicBezTo>
                    <a:pt x="29469" y="41982"/>
                    <a:pt x="29540" y="41827"/>
                    <a:pt x="29671" y="41779"/>
                  </a:cubicBezTo>
                  <a:lnTo>
                    <a:pt x="29671" y="41779"/>
                  </a:lnTo>
                  <a:cubicBezTo>
                    <a:pt x="29802" y="41732"/>
                    <a:pt x="29945" y="41803"/>
                    <a:pt x="30005" y="41934"/>
                  </a:cubicBezTo>
                  <a:lnTo>
                    <a:pt x="30005" y="41934"/>
                  </a:lnTo>
                  <a:cubicBezTo>
                    <a:pt x="30052" y="42065"/>
                    <a:pt x="29981" y="42208"/>
                    <a:pt x="29850" y="42268"/>
                  </a:cubicBezTo>
                  <a:lnTo>
                    <a:pt x="29850" y="42268"/>
                  </a:lnTo>
                  <a:cubicBezTo>
                    <a:pt x="29766" y="42291"/>
                    <a:pt x="29671" y="42279"/>
                    <a:pt x="29612" y="42232"/>
                  </a:cubicBezTo>
                  <a:lnTo>
                    <a:pt x="29612" y="42232"/>
                  </a:lnTo>
                  <a:cubicBezTo>
                    <a:pt x="29564" y="42196"/>
                    <a:pt x="29540" y="42160"/>
                    <a:pt x="29516" y="42113"/>
                  </a:cubicBezTo>
                  <a:close/>
                  <a:moveTo>
                    <a:pt x="287" y="18193"/>
                  </a:moveTo>
                  <a:cubicBezTo>
                    <a:pt x="310" y="18050"/>
                    <a:pt x="453" y="17955"/>
                    <a:pt x="584" y="17991"/>
                  </a:cubicBezTo>
                  <a:lnTo>
                    <a:pt x="584" y="17991"/>
                  </a:lnTo>
                  <a:cubicBezTo>
                    <a:pt x="727" y="18015"/>
                    <a:pt x="822" y="18146"/>
                    <a:pt x="799" y="18288"/>
                  </a:cubicBezTo>
                  <a:lnTo>
                    <a:pt x="799" y="18288"/>
                  </a:lnTo>
                  <a:cubicBezTo>
                    <a:pt x="775" y="18419"/>
                    <a:pt x="644" y="18515"/>
                    <a:pt x="501" y="18491"/>
                  </a:cubicBezTo>
                  <a:lnTo>
                    <a:pt x="501" y="18491"/>
                  </a:lnTo>
                  <a:cubicBezTo>
                    <a:pt x="465" y="18479"/>
                    <a:pt x="418" y="18467"/>
                    <a:pt x="394" y="18443"/>
                  </a:cubicBezTo>
                  <a:lnTo>
                    <a:pt x="394" y="18443"/>
                  </a:lnTo>
                  <a:cubicBezTo>
                    <a:pt x="310" y="18384"/>
                    <a:pt x="275" y="18288"/>
                    <a:pt x="287" y="18193"/>
                  </a:cubicBezTo>
                  <a:close/>
                  <a:moveTo>
                    <a:pt x="31838" y="41077"/>
                  </a:moveTo>
                  <a:cubicBezTo>
                    <a:pt x="31779" y="40958"/>
                    <a:pt x="31826" y="40803"/>
                    <a:pt x="31945" y="40732"/>
                  </a:cubicBezTo>
                  <a:lnTo>
                    <a:pt x="31945" y="40732"/>
                  </a:lnTo>
                  <a:cubicBezTo>
                    <a:pt x="32076" y="40672"/>
                    <a:pt x="32231" y="40720"/>
                    <a:pt x="32291" y="40839"/>
                  </a:cubicBezTo>
                  <a:lnTo>
                    <a:pt x="32291" y="40839"/>
                  </a:lnTo>
                  <a:cubicBezTo>
                    <a:pt x="32362" y="40970"/>
                    <a:pt x="32314" y="41125"/>
                    <a:pt x="32183" y="41184"/>
                  </a:cubicBezTo>
                  <a:lnTo>
                    <a:pt x="32183" y="41184"/>
                  </a:lnTo>
                  <a:cubicBezTo>
                    <a:pt x="32100" y="41232"/>
                    <a:pt x="31993" y="41220"/>
                    <a:pt x="31910" y="41160"/>
                  </a:cubicBezTo>
                  <a:lnTo>
                    <a:pt x="31910" y="41160"/>
                  </a:lnTo>
                  <a:cubicBezTo>
                    <a:pt x="31886" y="41148"/>
                    <a:pt x="31862" y="41113"/>
                    <a:pt x="31838" y="41077"/>
                  </a:cubicBezTo>
                  <a:close/>
                  <a:moveTo>
                    <a:pt x="870" y="15693"/>
                  </a:moveTo>
                  <a:cubicBezTo>
                    <a:pt x="906" y="15550"/>
                    <a:pt x="1049" y="15479"/>
                    <a:pt x="1191" y="15514"/>
                  </a:cubicBezTo>
                  <a:lnTo>
                    <a:pt x="1191" y="15514"/>
                  </a:lnTo>
                  <a:cubicBezTo>
                    <a:pt x="1322" y="15550"/>
                    <a:pt x="1394" y="15693"/>
                    <a:pt x="1358" y="15836"/>
                  </a:cubicBezTo>
                  <a:lnTo>
                    <a:pt x="1358" y="15836"/>
                  </a:lnTo>
                  <a:cubicBezTo>
                    <a:pt x="1322" y="15967"/>
                    <a:pt x="1180" y="16050"/>
                    <a:pt x="1037" y="16002"/>
                  </a:cubicBezTo>
                  <a:lnTo>
                    <a:pt x="1037" y="16002"/>
                  </a:lnTo>
                  <a:cubicBezTo>
                    <a:pt x="1013" y="16002"/>
                    <a:pt x="989" y="15979"/>
                    <a:pt x="965" y="15967"/>
                  </a:cubicBezTo>
                  <a:lnTo>
                    <a:pt x="965" y="15967"/>
                  </a:lnTo>
                  <a:cubicBezTo>
                    <a:pt x="870" y="15907"/>
                    <a:pt x="834" y="15788"/>
                    <a:pt x="870" y="15693"/>
                  </a:cubicBezTo>
                  <a:close/>
                  <a:moveTo>
                    <a:pt x="34017" y="39779"/>
                  </a:moveTo>
                  <a:cubicBezTo>
                    <a:pt x="33934" y="39672"/>
                    <a:pt x="33969" y="39505"/>
                    <a:pt x="34076" y="39422"/>
                  </a:cubicBezTo>
                  <a:lnTo>
                    <a:pt x="34076" y="39422"/>
                  </a:lnTo>
                  <a:cubicBezTo>
                    <a:pt x="34196" y="39351"/>
                    <a:pt x="34362" y="39374"/>
                    <a:pt x="34434" y="39493"/>
                  </a:cubicBezTo>
                  <a:lnTo>
                    <a:pt x="34434" y="39493"/>
                  </a:lnTo>
                  <a:cubicBezTo>
                    <a:pt x="34517" y="39601"/>
                    <a:pt x="34493" y="39767"/>
                    <a:pt x="34374" y="39851"/>
                  </a:cubicBezTo>
                  <a:lnTo>
                    <a:pt x="34374" y="39851"/>
                  </a:lnTo>
                  <a:cubicBezTo>
                    <a:pt x="34291" y="39910"/>
                    <a:pt x="34160" y="39910"/>
                    <a:pt x="34076" y="39851"/>
                  </a:cubicBezTo>
                  <a:lnTo>
                    <a:pt x="34076" y="39851"/>
                  </a:lnTo>
                  <a:cubicBezTo>
                    <a:pt x="34053" y="39827"/>
                    <a:pt x="34029" y="39803"/>
                    <a:pt x="34017" y="39779"/>
                  </a:cubicBezTo>
                  <a:close/>
                  <a:moveTo>
                    <a:pt x="1739" y="13276"/>
                  </a:moveTo>
                  <a:cubicBezTo>
                    <a:pt x="1799" y="13145"/>
                    <a:pt x="1942" y="13085"/>
                    <a:pt x="2072" y="13145"/>
                  </a:cubicBezTo>
                  <a:lnTo>
                    <a:pt x="2072" y="13145"/>
                  </a:lnTo>
                  <a:cubicBezTo>
                    <a:pt x="2203" y="13193"/>
                    <a:pt x="2263" y="13347"/>
                    <a:pt x="2203" y="13478"/>
                  </a:cubicBezTo>
                  <a:lnTo>
                    <a:pt x="2203" y="13478"/>
                  </a:lnTo>
                  <a:cubicBezTo>
                    <a:pt x="2156" y="13609"/>
                    <a:pt x="2001" y="13669"/>
                    <a:pt x="1870" y="13609"/>
                  </a:cubicBezTo>
                  <a:lnTo>
                    <a:pt x="1870" y="13609"/>
                  </a:lnTo>
                  <a:cubicBezTo>
                    <a:pt x="1858" y="13597"/>
                    <a:pt x="1834" y="13585"/>
                    <a:pt x="1822" y="13574"/>
                  </a:cubicBezTo>
                  <a:lnTo>
                    <a:pt x="1822" y="13574"/>
                  </a:lnTo>
                  <a:cubicBezTo>
                    <a:pt x="1727" y="13502"/>
                    <a:pt x="1691" y="13383"/>
                    <a:pt x="1739" y="13276"/>
                  </a:cubicBezTo>
                  <a:close/>
                  <a:moveTo>
                    <a:pt x="36029" y="38231"/>
                  </a:moveTo>
                  <a:cubicBezTo>
                    <a:pt x="35934" y="38136"/>
                    <a:pt x="35946" y="37969"/>
                    <a:pt x="36053" y="37874"/>
                  </a:cubicBezTo>
                  <a:lnTo>
                    <a:pt x="36053" y="37874"/>
                  </a:lnTo>
                  <a:cubicBezTo>
                    <a:pt x="36160" y="37779"/>
                    <a:pt x="36327" y="37791"/>
                    <a:pt x="36410" y="37898"/>
                  </a:cubicBezTo>
                  <a:lnTo>
                    <a:pt x="36410" y="37898"/>
                  </a:lnTo>
                  <a:cubicBezTo>
                    <a:pt x="36505" y="38005"/>
                    <a:pt x="36493" y="38160"/>
                    <a:pt x="36386" y="38255"/>
                  </a:cubicBezTo>
                  <a:lnTo>
                    <a:pt x="36386" y="38255"/>
                  </a:lnTo>
                  <a:cubicBezTo>
                    <a:pt x="36303" y="38339"/>
                    <a:pt x="36172" y="38339"/>
                    <a:pt x="36065" y="38267"/>
                  </a:cubicBezTo>
                  <a:lnTo>
                    <a:pt x="36065" y="38267"/>
                  </a:lnTo>
                  <a:cubicBezTo>
                    <a:pt x="36053" y="38255"/>
                    <a:pt x="36041" y="38243"/>
                    <a:pt x="36029" y="38231"/>
                  </a:cubicBezTo>
                  <a:close/>
                  <a:moveTo>
                    <a:pt x="2882" y="10978"/>
                  </a:moveTo>
                  <a:cubicBezTo>
                    <a:pt x="2954" y="10859"/>
                    <a:pt x="3108" y="10811"/>
                    <a:pt x="3227" y="10883"/>
                  </a:cubicBezTo>
                  <a:lnTo>
                    <a:pt x="3227" y="10883"/>
                  </a:lnTo>
                  <a:cubicBezTo>
                    <a:pt x="3358" y="10954"/>
                    <a:pt x="3394" y="11109"/>
                    <a:pt x="3323" y="11228"/>
                  </a:cubicBezTo>
                  <a:lnTo>
                    <a:pt x="3323" y="11228"/>
                  </a:lnTo>
                  <a:cubicBezTo>
                    <a:pt x="3263" y="11347"/>
                    <a:pt x="3096" y="11395"/>
                    <a:pt x="2977" y="11323"/>
                  </a:cubicBezTo>
                  <a:lnTo>
                    <a:pt x="2977" y="11323"/>
                  </a:lnTo>
                  <a:lnTo>
                    <a:pt x="2954" y="11311"/>
                  </a:lnTo>
                  <a:lnTo>
                    <a:pt x="2954" y="11311"/>
                  </a:lnTo>
                  <a:cubicBezTo>
                    <a:pt x="2846" y="11228"/>
                    <a:pt x="2823" y="11085"/>
                    <a:pt x="2882" y="10978"/>
                  </a:cubicBezTo>
                  <a:close/>
                  <a:moveTo>
                    <a:pt x="37851" y="36469"/>
                  </a:moveTo>
                  <a:cubicBezTo>
                    <a:pt x="37744" y="36374"/>
                    <a:pt x="37732" y="36207"/>
                    <a:pt x="37827" y="36100"/>
                  </a:cubicBezTo>
                  <a:lnTo>
                    <a:pt x="37827" y="36100"/>
                  </a:lnTo>
                  <a:cubicBezTo>
                    <a:pt x="37922" y="35993"/>
                    <a:pt x="38089" y="35993"/>
                    <a:pt x="38184" y="36088"/>
                  </a:cubicBezTo>
                  <a:lnTo>
                    <a:pt x="38184" y="36088"/>
                  </a:lnTo>
                  <a:cubicBezTo>
                    <a:pt x="38291" y="36172"/>
                    <a:pt x="38303" y="36338"/>
                    <a:pt x="38208" y="36445"/>
                  </a:cubicBezTo>
                  <a:lnTo>
                    <a:pt x="38208" y="36445"/>
                  </a:lnTo>
                  <a:cubicBezTo>
                    <a:pt x="38125" y="36541"/>
                    <a:pt x="37970" y="36553"/>
                    <a:pt x="37863" y="36481"/>
                  </a:cubicBezTo>
                  <a:lnTo>
                    <a:pt x="37863" y="36481"/>
                  </a:lnTo>
                  <a:close/>
                  <a:moveTo>
                    <a:pt x="4299" y="8835"/>
                  </a:moveTo>
                  <a:cubicBezTo>
                    <a:pt x="4382" y="8716"/>
                    <a:pt x="4537" y="8692"/>
                    <a:pt x="4656" y="8775"/>
                  </a:cubicBezTo>
                  <a:lnTo>
                    <a:pt x="4656" y="8775"/>
                  </a:lnTo>
                  <a:cubicBezTo>
                    <a:pt x="4763" y="8859"/>
                    <a:pt x="4787" y="9013"/>
                    <a:pt x="4704" y="9133"/>
                  </a:cubicBezTo>
                  <a:lnTo>
                    <a:pt x="4704" y="9133"/>
                  </a:lnTo>
                  <a:cubicBezTo>
                    <a:pt x="4620" y="9252"/>
                    <a:pt x="4454" y="9275"/>
                    <a:pt x="4347" y="9192"/>
                  </a:cubicBezTo>
                  <a:lnTo>
                    <a:pt x="4347" y="9192"/>
                  </a:lnTo>
                  <a:cubicBezTo>
                    <a:pt x="4228" y="9097"/>
                    <a:pt x="4204" y="8942"/>
                    <a:pt x="4299" y="8835"/>
                  </a:cubicBezTo>
                  <a:close/>
                  <a:moveTo>
                    <a:pt x="39387" y="34148"/>
                  </a:moveTo>
                  <a:cubicBezTo>
                    <a:pt x="39470" y="34028"/>
                    <a:pt x="39625" y="33993"/>
                    <a:pt x="39744" y="34076"/>
                  </a:cubicBezTo>
                  <a:lnTo>
                    <a:pt x="39744" y="34076"/>
                  </a:lnTo>
                  <a:cubicBezTo>
                    <a:pt x="39851" y="34159"/>
                    <a:pt x="39887" y="34314"/>
                    <a:pt x="39803" y="34433"/>
                  </a:cubicBezTo>
                  <a:lnTo>
                    <a:pt x="39803" y="34433"/>
                  </a:lnTo>
                  <a:cubicBezTo>
                    <a:pt x="39720" y="34552"/>
                    <a:pt x="39565" y="34576"/>
                    <a:pt x="39446" y="34493"/>
                  </a:cubicBezTo>
                  <a:lnTo>
                    <a:pt x="39446" y="34493"/>
                  </a:lnTo>
                  <a:lnTo>
                    <a:pt x="39446" y="34493"/>
                  </a:lnTo>
                  <a:lnTo>
                    <a:pt x="39446" y="34493"/>
                  </a:lnTo>
                  <a:cubicBezTo>
                    <a:pt x="39327" y="34421"/>
                    <a:pt x="39303" y="34255"/>
                    <a:pt x="39387" y="34148"/>
                  </a:cubicBezTo>
                  <a:close/>
                  <a:moveTo>
                    <a:pt x="5180" y="8109"/>
                  </a:moveTo>
                  <a:cubicBezTo>
                    <a:pt x="5073" y="8025"/>
                    <a:pt x="5049" y="7859"/>
                    <a:pt x="5144" y="7751"/>
                  </a:cubicBezTo>
                  <a:lnTo>
                    <a:pt x="5144" y="7751"/>
                  </a:lnTo>
                  <a:cubicBezTo>
                    <a:pt x="5240" y="7644"/>
                    <a:pt x="5394" y="7632"/>
                    <a:pt x="5501" y="7716"/>
                  </a:cubicBezTo>
                  <a:lnTo>
                    <a:pt x="5501" y="7716"/>
                  </a:lnTo>
                  <a:cubicBezTo>
                    <a:pt x="5609" y="7811"/>
                    <a:pt x="5632" y="7966"/>
                    <a:pt x="5537" y="8085"/>
                  </a:cubicBezTo>
                  <a:lnTo>
                    <a:pt x="5537" y="8085"/>
                  </a:lnTo>
                  <a:cubicBezTo>
                    <a:pt x="5454" y="8180"/>
                    <a:pt x="5299" y="8204"/>
                    <a:pt x="5192" y="8121"/>
                  </a:cubicBezTo>
                  <a:lnTo>
                    <a:pt x="5192" y="8121"/>
                  </a:lnTo>
                  <a:close/>
                  <a:moveTo>
                    <a:pt x="40696" y="32004"/>
                  </a:moveTo>
                  <a:cubicBezTo>
                    <a:pt x="40768" y="31873"/>
                    <a:pt x="40923" y="31826"/>
                    <a:pt x="41054" y="31897"/>
                  </a:cubicBezTo>
                  <a:lnTo>
                    <a:pt x="41054" y="31897"/>
                  </a:lnTo>
                  <a:cubicBezTo>
                    <a:pt x="41173" y="31969"/>
                    <a:pt x="41220" y="32123"/>
                    <a:pt x="41149" y="32243"/>
                  </a:cubicBezTo>
                  <a:lnTo>
                    <a:pt x="41149" y="32243"/>
                  </a:lnTo>
                  <a:cubicBezTo>
                    <a:pt x="41089" y="32373"/>
                    <a:pt x="40934" y="32421"/>
                    <a:pt x="40804" y="32350"/>
                  </a:cubicBezTo>
                  <a:lnTo>
                    <a:pt x="40804" y="32350"/>
                  </a:lnTo>
                  <a:lnTo>
                    <a:pt x="40768" y="32326"/>
                  </a:lnTo>
                  <a:lnTo>
                    <a:pt x="40768" y="32326"/>
                  </a:lnTo>
                  <a:cubicBezTo>
                    <a:pt x="40673" y="32254"/>
                    <a:pt x="40637" y="32112"/>
                    <a:pt x="40696" y="32004"/>
                  </a:cubicBezTo>
                  <a:close/>
                  <a:moveTo>
                    <a:pt x="6895" y="6251"/>
                  </a:moveTo>
                  <a:cubicBezTo>
                    <a:pt x="6799" y="6156"/>
                    <a:pt x="6811" y="5989"/>
                    <a:pt x="6906" y="5894"/>
                  </a:cubicBezTo>
                  <a:lnTo>
                    <a:pt x="6906" y="5894"/>
                  </a:lnTo>
                  <a:cubicBezTo>
                    <a:pt x="7014" y="5799"/>
                    <a:pt x="7180" y="5799"/>
                    <a:pt x="7276" y="5906"/>
                  </a:cubicBezTo>
                  <a:lnTo>
                    <a:pt x="7276" y="5906"/>
                  </a:lnTo>
                  <a:cubicBezTo>
                    <a:pt x="7371" y="6013"/>
                    <a:pt x="7371" y="6168"/>
                    <a:pt x="7264" y="6263"/>
                  </a:cubicBezTo>
                  <a:lnTo>
                    <a:pt x="7264" y="6263"/>
                  </a:lnTo>
                  <a:cubicBezTo>
                    <a:pt x="7168" y="6346"/>
                    <a:pt x="7037" y="6358"/>
                    <a:pt x="6930" y="6287"/>
                  </a:cubicBezTo>
                  <a:lnTo>
                    <a:pt x="6930" y="6287"/>
                  </a:lnTo>
                  <a:close/>
                  <a:moveTo>
                    <a:pt x="41756" y="29730"/>
                  </a:moveTo>
                  <a:lnTo>
                    <a:pt x="41756" y="29730"/>
                  </a:lnTo>
                  <a:cubicBezTo>
                    <a:pt x="41816" y="29599"/>
                    <a:pt x="41958" y="29528"/>
                    <a:pt x="42089" y="29587"/>
                  </a:cubicBezTo>
                  <a:lnTo>
                    <a:pt x="42089" y="29587"/>
                  </a:lnTo>
                  <a:cubicBezTo>
                    <a:pt x="42220" y="29635"/>
                    <a:pt x="42292" y="29778"/>
                    <a:pt x="42244" y="29909"/>
                  </a:cubicBezTo>
                  <a:lnTo>
                    <a:pt x="42244" y="29909"/>
                  </a:lnTo>
                  <a:cubicBezTo>
                    <a:pt x="42197" y="30052"/>
                    <a:pt x="42042" y="30111"/>
                    <a:pt x="41911" y="30064"/>
                  </a:cubicBezTo>
                  <a:lnTo>
                    <a:pt x="41911" y="30064"/>
                  </a:lnTo>
                  <a:cubicBezTo>
                    <a:pt x="41887" y="30052"/>
                    <a:pt x="41875" y="30040"/>
                    <a:pt x="41851" y="30028"/>
                  </a:cubicBezTo>
                  <a:lnTo>
                    <a:pt x="41851" y="30028"/>
                  </a:lnTo>
                  <a:cubicBezTo>
                    <a:pt x="41756" y="29968"/>
                    <a:pt x="41720" y="29837"/>
                    <a:pt x="41756" y="29730"/>
                  </a:cubicBezTo>
                  <a:close/>
                  <a:moveTo>
                    <a:pt x="8835" y="4596"/>
                  </a:moveTo>
                  <a:cubicBezTo>
                    <a:pt x="8752" y="4489"/>
                    <a:pt x="8776" y="4322"/>
                    <a:pt x="8883" y="4239"/>
                  </a:cubicBezTo>
                  <a:lnTo>
                    <a:pt x="8883" y="4239"/>
                  </a:lnTo>
                  <a:cubicBezTo>
                    <a:pt x="9002" y="4156"/>
                    <a:pt x="9157" y="4180"/>
                    <a:pt x="9240" y="4299"/>
                  </a:cubicBezTo>
                  <a:lnTo>
                    <a:pt x="9240" y="4299"/>
                  </a:lnTo>
                  <a:cubicBezTo>
                    <a:pt x="9323" y="4406"/>
                    <a:pt x="9300" y="4572"/>
                    <a:pt x="9192" y="4656"/>
                  </a:cubicBezTo>
                  <a:lnTo>
                    <a:pt x="9192" y="4656"/>
                  </a:lnTo>
                  <a:cubicBezTo>
                    <a:pt x="9097" y="4715"/>
                    <a:pt x="8978" y="4715"/>
                    <a:pt x="8895" y="4656"/>
                  </a:cubicBezTo>
                  <a:lnTo>
                    <a:pt x="8895" y="4656"/>
                  </a:lnTo>
                  <a:cubicBezTo>
                    <a:pt x="8871" y="4644"/>
                    <a:pt x="8847" y="4620"/>
                    <a:pt x="8835" y="4596"/>
                  </a:cubicBezTo>
                  <a:close/>
                  <a:moveTo>
                    <a:pt x="42542" y="27349"/>
                  </a:moveTo>
                  <a:cubicBezTo>
                    <a:pt x="42578" y="27206"/>
                    <a:pt x="42720" y="27123"/>
                    <a:pt x="42851" y="27170"/>
                  </a:cubicBezTo>
                  <a:lnTo>
                    <a:pt x="42851" y="27170"/>
                  </a:lnTo>
                  <a:cubicBezTo>
                    <a:pt x="42994" y="27194"/>
                    <a:pt x="43078" y="27337"/>
                    <a:pt x="43042" y="27480"/>
                  </a:cubicBezTo>
                  <a:lnTo>
                    <a:pt x="43042" y="27480"/>
                  </a:lnTo>
                  <a:cubicBezTo>
                    <a:pt x="43006" y="27611"/>
                    <a:pt x="42863" y="27694"/>
                    <a:pt x="42732" y="27659"/>
                  </a:cubicBezTo>
                  <a:lnTo>
                    <a:pt x="42732" y="27659"/>
                  </a:lnTo>
                  <a:cubicBezTo>
                    <a:pt x="42697" y="27647"/>
                    <a:pt x="42661" y="27635"/>
                    <a:pt x="42637" y="27623"/>
                  </a:cubicBezTo>
                  <a:lnTo>
                    <a:pt x="42637" y="27623"/>
                  </a:lnTo>
                  <a:cubicBezTo>
                    <a:pt x="42554" y="27551"/>
                    <a:pt x="42518" y="27444"/>
                    <a:pt x="42542" y="27349"/>
                  </a:cubicBezTo>
                  <a:close/>
                  <a:moveTo>
                    <a:pt x="10943" y="3191"/>
                  </a:moveTo>
                  <a:cubicBezTo>
                    <a:pt x="10871" y="3072"/>
                    <a:pt x="10919" y="2917"/>
                    <a:pt x="11038" y="2846"/>
                  </a:cubicBezTo>
                  <a:lnTo>
                    <a:pt x="11038" y="2846"/>
                  </a:lnTo>
                  <a:cubicBezTo>
                    <a:pt x="11157" y="2775"/>
                    <a:pt x="11324" y="2810"/>
                    <a:pt x="11383" y="2941"/>
                  </a:cubicBezTo>
                  <a:lnTo>
                    <a:pt x="11383" y="2941"/>
                  </a:lnTo>
                  <a:cubicBezTo>
                    <a:pt x="11455" y="3060"/>
                    <a:pt x="11419" y="3215"/>
                    <a:pt x="11288" y="3287"/>
                  </a:cubicBezTo>
                  <a:lnTo>
                    <a:pt x="11288" y="3287"/>
                  </a:lnTo>
                  <a:cubicBezTo>
                    <a:pt x="11205" y="3334"/>
                    <a:pt x="11097" y="3334"/>
                    <a:pt x="11014" y="3275"/>
                  </a:cubicBezTo>
                  <a:lnTo>
                    <a:pt x="11014" y="3275"/>
                  </a:lnTo>
                  <a:cubicBezTo>
                    <a:pt x="10990" y="3251"/>
                    <a:pt x="10966" y="3227"/>
                    <a:pt x="10943" y="3191"/>
                  </a:cubicBezTo>
                  <a:close/>
                  <a:moveTo>
                    <a:pt x="43042" y="24884"/>
                  </a:moveTo>
                  <a:cubicBezTo>
                    <a:pt x="43066" y="24754"/>
                    <a:pt x="43197" y="24646"/>
                    <a:pt x="43328" y="24670"/>
                  </a:cubicBezTo>
                  <a:lnTo>
                    <a:pt x="43328" y="24670"/>
                  </a:lnTo>
                  <a:cubicBezTo>
                    <a:pt x="43471" y="24694"/>
                    <a:pt x="43566" y="24825"/>
                    <a:pt x="43554" y="24956"/>
                  </a:cubicBezTo>
                  <a:lnTo>
                    <a:pt x="43554" y="24956"/>
                  </a:lnTo>
                  <a:cubicBezTo>
                    <a:pt x="43530" y="25099"/>
                    <a:pt x="43399" y="25194"/>
                    <a:pt x="43256" y="25182"/>
                  </a:cubicBezTo>
                  <a:lnTo>
                    <a:pt x="43256" y="25182"/>
                  </a:lnTo>
                  <a:cubicBezTo>
                    <a:pt x="43220" y="25170"/>
                    <a:pt x="43173" y="25158"/>
                    <a:pt x="43149" y="25135"/>
                  </a:cubicBezTo>
                  <a:lnTo>
                    <a:pt x="43149" y="25135"/>
                  </a:lnTo>
                  <a:cubicBezTo>
                    <a:pt x="43066" y="25075"/>
                    <a:pt x="43030" y="24980"/>
                    <a:pt x="43042" y="24884"/>
                  </a:cubicBezTo>
                  <a:close/>
                  <a:moveTo>
                    <a:pt x="13205" y="2048"/>
                  </a:moveTo>
                  <a:cubicBezTo>
                    <a:pt x="13145" y="1917"/>
                    <a:pt x="13217" y="1763"/>
                    <a:pt x="13348" y="1715"/>
                  </a:cubicBezTo>
                  <a:lnTo>
                    <a:pt x="13348" y="1715"/>
                  </a:lnTo>
                  <a:cubicBezTo>
                    <a:pt x="13467" y="1655"/>
                    <a:pt x="13622" y="1715"/>
                    <a:pt x="13681" y="1846"/>
                  </a:cubicBezTo>
                  <a:lnTo>
                    <a:pt x="13681" y="1846"/>
                  </a:lnTo>
                  <a:cubicBezTo>
                    <a:pt x="13729" y="1977"/>
                    <a:pt x="13669" y="2120"/>
                    <a:pt x="13538" y="2179"/>
                  </a:cubicBezTo>
                  <a:lnTo>
                    <a:pt x="13538" y="2179"/>
                  </a:lnTo>
                  <a:cubicBezTo>
                    <a:pt x="13455" y="2215"/>
                    <a:pt x="13360" y="2203"/>
                    <a:pt x="13288" y="2155"/>
                  </a:cubicBezTo>
                  <a:lnTo>
                    <a:pt x="13288" y="2155"/>
                  </a:lnTo>
                  <a:cubicBezTo>
                    <a:pt x="13252" y="2120"/>
                    <a:pt x="13229" y="2084"/>
                    <a:pt x="13205" y="2048"/>
                  </a:cubicBezTo>
                  <a:close/>
                  <a:moveTo>
                    <a:pt x="43244" y="22384"/>
                  </a:moveTo>
                  <a:lnTo>
                    <a:pt x="43244" y="22384"/>
                  </a:lnTo>
                  <a:cubicBezTo>
                    <a:pt x="43256" y="22241"/>
                    <a:pt x="43363" y="22134"/>
                    <a:pt x="43506" y="22134"/>
                  </a:cubicBezTo>
                  <a:lnTo>
                    <a:pt x="43506" y="22134"/>
                  </a:lnTo>
                  <a:cubicBezTo>
                    <a:pt x="43649" y="22134"/>
                    <a:pt x="43768" y="22253"/>
                    <a:pt x="43768" y="22396"/>
                  </a:cubicBezTo>
                  <a:lnTo>
                    <a:pt x="43768" y="22396"/>
                  </a:lnTo>
                  <a:cubicBezTo>
                    <a:pt x="43756" y="22539"/>
                    <a:pt x="43637" y="22646"/>
                    <a:pt x="43506" y="22646"/>
                  </a:cubicBezTo>
                  <a:lnTo>
                    <a:pt x="43506" y="22646"/>
                  </a:lnTo>
                  <a:cubicBezTo>
                    <a:pt x="43447" y="22646"/>
                    <a:pt x="43399" y="22634"/>
                    <a:pt x="43351" y="22598"/>
                  </a:cubicBezTo>
                  <a:lnTo>
                    <a:pt x="43351" y="22598"/>
                  </a:lnTo>
                  <a:cubicBezTo>
                    <a:pt x="43280" y="22551"/>
                    <a:pt x="43244" y="22468"/>
                    <a:pt x="43244" y="22384"/>
                  </a:cubicBezTo>
                  <a:close/>
                  <a:moveTo>
                    <a:pt x="15586" y="1167"/>
                  </a:moveTo>
                  <a:cubicBezTo>
                    <a:pt x="15550" y="1036"/>
                    <a:pt x="15622" y="893"/>
                    <a:pt x="15765" y="846"/>
                  </a:cubicBezTo>
                  <a:lnTo>
                    <a:pt x="15765" y="846"/>
                  </a:lnTo>
                  <a:cubicBezTo>
                    <a:pt x="15896" y="810"/>
                    <a:pt x="16039" y="893"/>
                    <a:pt x="16074" y="1024"/>
                  </a:cubicBezTo>
                  <a:lnTo>
                    <a:pt x="16074" y="1024"/>
                  </a:lnTo>
                  <a:cubicBezTo>
                    <a:pt x="16122" y="1155"/>
                    <a:pt x="16039" y="1298"/>
                    <a:pt x="15908" y="1346"/>
                  </a:cubicBezTo>
                  <a:lnTo>
                    <a:pt x="15908" y="1346"/>
                  </a:lnTo>
                  <a:cubicBezTo>
                    <a:pt x="15824" y="1370"/>
                    <a:pt x="15741" y="1346"/>
                    <a:pt x="15681" y="1298"/>
                  </a:cubicBezTo>
                  <a:lnTo>
                    <a:pt x="15681" y="1298"/>
                  </a:lnTo>
                  <a:cubicBezTo>
                    <a:pt x="15634" y="1263"/>
                    <a:pt x="15598" y="1215"/>
                    <a:pt x="15586" y="1167"/>
                  </a:cubicBezTo>
                  <a:close/>
                  <a:moveTo>
                    <a:pt x="43173" y="19884"/>
                  </a:moveTo>
                  <a:lnTo>
                    <a:pt x="43173" y="19884"/>
                  </a:lnTo>
                  <a:cubicBezTo>
                    <a:pt x="43149" y="19741"/>
                    <a:pt x="43256" y="19610"/>
                    <a:pt x="43399" y="19598"/>
                  </a:cubicBezTo>
                  <a:lnTo>
                    <a:pt x="43399" y="19598"/>
                  </a:lnTo>
                  <a:cubicBezTo>
                    <a:pt x="43542" y="19586"/>
                    <a:pt x="43661" y="19693"/>
                    <a:pt x="43673" y="19836"/>
                  </a:cubicBezTo>
                  <a:lnTo>
                    <a:pt x="43673" y="19836"/>
                  </a:lnTo>
                  <a:cubicBezTo>
                    <a:pt x="43685" y="19967"/>
                    <a:pt x="43590" y="20098"/>
                    <a:pt x="43447" y="20110"/>
                  </a:cubicBezTo>
                  <a:lnTo>
                    <a:pt x="43447" y="20110"/>
                  </a:lnTo>
                  <a:cubicBezTo>
                    <a:pt x="43375" y="20122"/>
                    <a:pt x="43316" y="20098"/>
                    <a:pt x="43268" y="20062"/>
                  </a:cubicBezTo>
                  <a:lnTo>
                    <a:pt x="43268" y="20062"/>
                  </a:lnTo>
                  <a:cubicBezTo>
                    <a:pt x="43209" y="20015"/>
                    <a:pt x="43173" y="19955"/>
                    <a:pt x="43173" y="19884"/>
                  </a:cubicBezTo>
                  <a:close/>
                  <a:moveTo>
                    <a:pt x="18051" y="572"/>
                  </a:moveTo>
                  <a:cubicBezTo>
                    <a:pt x="18027" y="429"/>
                    <a:pt x="18122" y="298"/>
                    <a:pt x="18265" y="274"/>
                  </a:cubicBezTo>
                  <a:lnTo>
                    <a:pt x="18265" y="274"/>
                  </a:lnTo>
                  <a:cubicBezTo>
                    <a:pt x="18408" y="250"/>
                    <a:pt x="18539" y="346"/>
                    <a:pt x="18563" y="489"/>
                  </a:cubicBezTo>
                  <a:lnTo>
                    <a:pt x="18563" y="489"/>
                  </a:lnTo>
                  <a:cubicBezTo>
                    <a:pt x="18586" y="631"/>
                    <a:pt x="18491" y="762"/>
                    <a:pt x="18348" y="786"/>
                  </a:cubicBezTo>
                  <a:lnTo>
                    <a:pt x="18348" y="786"/>
                  </a:lnTo>
                  <a:cubicBezTo>
                    <a:pt x="18289" y="798"/>
                    <a:pt x="18217" y="774"/>
                    <a:pt x="18158" y="739"/>
                  </a:cubicBezTo>
                  <a:lnTo>
                    <a:pt x="18158" y="739"/>
                  </a:lnTo>
                  <a:cubicBezTo>
                    <a:pt x="18098" y="703"/>
                    <a:pt x="18063" y="643"/>
                    <a:pt x="18051" y="572"/>
                  </a:cubicBezTo>
                  <a:close/>
                  <a:moveTo>
                    <a:pt x="42780" y="17395"/>
                  </a:moveTo>
                  <a:cubicBezTo>
                    <a:pt x="42756" y="17253"/>
                    <a:pt x="42839" y="17122"/>
                    <a:pt x="42970" y="17098"/>
                  </a:cubicBezTo>
                  <a:lnTo>
                    <a:pt x="42970" y="17098"/>
                  </a:lnTo>
                  <a:cubicBezTo>
                    <a:pt x="43113" y="17074"/>
                    <a:pt x="43244" y="17157"/>
                    <a:pt x="43268" y="17288"/>
                  </a:cubicBezTo>
                  <a:lnTo>
                    <a:pt x="43268" y="17288"/>
                  </a:lnTo>
                  <a:cubicBezTo>
                    <a:pt x="43292" y="17431"/>
                    <a:pt x="43209" y="17562"/>
                    <a:pt x="43078" y="17586"/>
                  </a:cubicBezTo>
                  <a:lnTo>
                    <a:pt x="43078" y="17586"/>
                  </a:lnTo>
                  <a:cubicBezTo>
                    <a:pt x="43006" y="17610"/>
                    <a:pt x="42923" y="17586"/>
                    <a:pt x="42863" y="17550"/>
                  </a:cubicBezTo>
                  <a:lnTo>
                    <a:pt x="42863" y="17550"/>
                  </a:lnTo>
                  <a:cubicBezTo>
                    <a:pt x="42828" y="17503"/>
                    <a:pt x="42792" y="17455"/>
                    <a:pt x="42780" y="17395"/>
                  </a:cubicBezTo>
                  <a:close/>
                  <a:moveTo>
                    <a:pt x="20575" y="274"/>
                  </a:moveTo>
                  <a:cubicBezTo>
                    <a:pt x="20563" y="131"/>
                    <a:pt x="20670" y="12"/>
                    <a:pt x="20813" y="0"/>
                  </a:cubicBezTo>
                  <a:lnTo>
                    <a:pt x="20813" y="0"/>
                  </a:lnTo>
                  <a:cubicBezTo>
                    <a:pt x="20956" y="0"/>
                    <a:pt x="21075" y="108"/>
                    <a:pt x="21087" y="250"/>
                  </a:cubicBezTo>
                  <a:lnTo>
                    <a:pt x="21087" y="250"/>
                  </a:lnTo>
                  <a:cubicBezTo>
                    <a:pt x="21087" y="393"/>
                    <a:pt x="20980" y="512"/>
                    <a:pt x="20849" y="512"/>
                  </a:cubicBezTo>
                  <a:lnTo>
                    <a:pt x="20849" y="512"/>
                  </a:lnTo>
                  <a:cubicBezTo>
                    <a:pt x="20789" y="524"/>
                    <a:pt x="20730" y="501"/>
                    <a:pt x="20682" y="465"/>
                  </a:cubicBezTo>
                  <a:lnTo>
                    <a:pt x="20682" y="465"/>
                  </a:lnTo>
                  <a:cubicBezTo>
                    <a:pt x="20611" y="417"/>
                    <a:pt x="20575" y="346"/>
                    <a:pt x="20575" y="274"/>
                  </a:cubicBezTo>
                  <a:close/>
                  <a:moveTo>
                    <a:pt x="42113" y="14979"/>
                  </a:moveTo>
                  <a:lnTo>
                    <a:pt x="42113" y="14979"/>
                  </a:lnTo>
                  <a:cubicBezTo>
                    <a:pt x="42066" y="14848"/>
                    <a:pt x="42137" y="14705"/>
                    <a:pt x="42268" y="14657"/>
                  </a:cubicBezTo>
                  <a:lnTo>
                    <a:pt x="42268" y="14657"/>
                  </a:lnTo>
                  <a:cubicBezTo>
                    <a:pt x="42411" y="14609"/>
                    <a:pt x="42554" y="14681"/>
                    <a:pt x="42601" y="14824"/>
                  </a:cubicBezTo>
                  <a:lnTo>
                    <a:pt x="42601" y="14824"/>
                  </a:lnTo>
                  <a:cubicBezTo>
                    <a:pt x="42637" y="14955"/>
                    <a:pt x="42566" y="15098"/>
                    <a:pt x="42435" y="15145"/>
                  </a:cubicBezTo>
                  <a:lnTo>
                    <a:pt x="42435" y="15145"/>
                  </a:lnTo>
                  <a:cubicBezTo>
                    <a:pt x="42363" y="15169"/>
                    <a:pt x="42268" y="15157"/>
                    <a:pt x="42208" y="15109"/>
                  </a:cubicBezTo>
                  <a:lnTo>
                    <a:pt x="42208" y="15109"/>
                  </a:lnTo>
                  <a:cubicBezTo>
                    <a:pt x="42161" y="15074"/>
                    <a:pt x="42125" y="15038"/>
                    <a:pt x="42113" y="14979"/>
                  </a:cubicBezTo>
                  <a:close/>
                  <a:moveTo>
                    <a:pt x="23111" y="274"/>
                  </a:moveTo>
                  <a:cubicBezTo>
                    <a:pt x="23123" y="131"/>
                    <a:pt x="23242" y="24"/>
                    <a:pt x="23385" y="36"/>
                  </a:cubicBezTo>
                  <a:lnTo>
                    <a:pt x="23385" y="36"/>
                  </a:lnTo>
                  <a:cubicBezTo>
                    <a:pt x="23528" y="36"/>
                    <a:pt x="23635" y="167"/>
                    <a:pt x="23623" y="298"/>
                  </a:cubicBezTo>
                  <a:lnTo>
                    <a:pt x="23623" y="298"/>
                  </a:lnTo>
                  <a:cubicBezTo>
                    <a:pt x="23611" y="441"/>
                    <a:pt x="23492" y="548"/>
                    <a:pt x="23349" y="536"/>
                  </a:cubicBezTo>
                  <a:lnTo>
                    <a:pt x="23349" y="536"/>
                  </a:lnTo>
                  <a:cubicBezTo>
                    <a:pt x="23301" y="536"/>
                    <a:pt x="23254" y="524"/>
                    <a:pt x="23218" y="489"/>
                  </a:cubicBezTo>
                  <a:lnTo>
                    <a:pt x="23218" y="489"/>
                  </a:lnTo>
                  <a:cubicBezTo>
                    <a:pt x="23147" y="441"/>
                    <a:pt x="23111" y="358"/>
                    <a:pt x="23111" y="274"/>
                  </a:cubicBezTo>
                  <a:close/>
                  <a:moveTo>
                    <a:pt x="41173" y="12657"/>
                  </a:moveTo>
                  <a:cubicBezTo>
                    <a:pt x="41113" y="12538"/>
                    <a:pt x="41161" y="12383"/>
                    <a:pt x="41292" y="12323"/>
                  </a:cubicBezTo>
                  <a:lnTo>
                    <a:pt x="41292" y="12323"/>
                  </a:lnTo>
                  <a:cubicBezTo>
                    <a:pt x="41423" y="12264"/>
                    <a:pt x="41566" y="12312"/>
                    <a:pt x="41637" y="12442"/>
                  </a:cubicBezTo>
                  <a:lnTo>
                    <a:pt x="41637" y="12442"/>
                  </a:lnTo>
                  <a:cubicBezTo>
                    <a:pt x="41696" y="12573"/>
                    <a:pt x="41637" y="12716"/>
                    <a:pt x="41506" y="12776"/>
                  </a:cubicBezTo>
                  <a:lnTo>
                    <a:pt x="41506" y="12776"/>
                  </a:lnTo>
                  <a:cubicBezTo>
                    <a:pt x="41423" y="12823"/>
                    <a:pt x="41327" y="12812"/>
                    <a:pt x="41244" y="12752"/>
                  </a:cubicBezTo>
                  <a:lnTo>
                    <a:pt x="41244" y="12752"/>
                  </a:lnTo>
                  <a:cubicBezTo>
                    <a:pt x="41220" y="12728"/>
                    <a:pt x="41185" y="12693"/>
                    <a:pt x="41173" y="12657"/>
                  </a:cubicBezTo>
                  <a:close/>
                  <a:moveTo>
                    <a:pt x="25635" y="560"/>
                  </a:moveTo>
                  <a:cubicBezTo>
                    <a:pt x="25659" y="417"/>
                    <a:pt x="25790" y="334"/>
                    <a:pt x="25933" y="358"/>
                  </a:cubicBezTo>
                  <a:lnTo>
                    <a:pt x="25933" y="358"/>
                  </a:lnTo>
                  <a:cubicBezTo>
                    <a:pt x="26075" y="381"/>
                    <a:pt x="26159" y="512"/>
                    <a:pt x="26135" y="655"/>
                  </a:cubicBezTo>
                  <a:lnTo>
                    <a:pt x="26135" y="655"/>
                  </a:lnTo>
                  <a:cubicBezTo>
                    <a:pt x="26111" y="786"/>
                    <a:pt x="25980" y="882"/>
                    <a:pt x="25837" y="858"/>
                  </a:cubicBezTo>
                  <a:lnTo>
                    <a:pt x="25837" y="858"/>
                  </a:lnTo>
                  <a:cubicBezTo>
                    <a:pt x="25802" y="858"/>
                    <a:pt x="25766" y="834"/>
                    <a:pt x="25730" y="810"/>
                  </a:cubicBezTo>
                  <a:lnTo>
                    <a:pt x="25730" y="810"/>
                  </a:lnTo>
                  <a:cubicBezTo>
                    <a:pt x="25659" y="751"/>
                    <a:pt x="25611" y="655"/>
                    <a:pt x="25635" y="560"/>
                  </a:cubicBezTo>
                  <a:close/>
                  <a:moveTo>
                    <a:pt x="39958" y="10466"/>
                  </a:moveTo>
                  <a:cubicBezTo>
                    <a:pt x="39887" y="10347"/>
                    <a:pt x="39922" y="10192"/>
                    <a:pt x="40042" y="10109"/>
                  </a:cubicBezTo>
                  <a:lnTo>
                    <a:pt x="40042" y="10109"/>
                  </a:lnTo>
                  <a:cubicBezTo>
                    <a:pt x="40161" y="10037"/>
                    <a:pt x="40315" y="10073"/>
                    <a:pt x="40399" y="10192"/>
                  </a:cubicBezTo>
                  <a:lnTo>
                    <a:pt x="40399" y="10192"/>
                  </a:lnTo>
                  <a:cubicBezTo>
                    <a:pt x="40470" y="10311"/>
                    <a:pt x="40434" y="10466"/>
                    <a:pt x="40315" y="10549"/>
                  </a:cubicBezTo>
                  <a:lnTo>
                    <a:pt x="40315" y="10549"/>
                  </a:lnTo>
                  <a:cubicBezTo>
                    <a:pt x="40220" y="10597"/>
                    <a:pt x="40113" y="10597"/>
                    <a:pt x="40030" y="10537"/>
                  </a:cubicBezTo>
                  <a:lnTo>
                    <a:pt x="40030" y="10537"/>
                  </a:lnTo>
                  <a:cubicBezTo>
                    <a:pt x="39994" y="10514"/>
                    <a:pt x="39982" y="10490"/>
                    <a:pt x="39958" y="10466"/>
                  </a:cubicBezTo>
                  <a:close/>
                  <a:moveTo>
                    <a:pt x="28100" y="1143"/>
                  </a:moveTo>
                  <a:cubicBezTo>
                    <a:pt x="28147" y="1012"/>
                    <a:pt x="28290" y="941"/>
                    <a:pt x="28421" y="977"/>
                  </a:cubicBezTo>
                  <a:lnTo>
                    <a:pt x="28421" y="977"/>
                  </a:lnTo>
                  <a:cubicBezTo>
                    <a:pt x="28564" y="1024"/>
                    <a:pt x="28635" y="1167"/>
                    <a:pt x="28588" y="1298"/>
                  </a:cubicBezTo>
                  <a:lnTo>
                    <a:pt x="28588" y="1298"/>
                  </a:lnTo>
                  <a:cubicBezTo>
                    <a:pt x="28552" y="1429"/>
                    <a:pt x="28409" y="1513"/>
                    <a:pt x="28278" y="1465"/>
                  </a:cubicBezTo>
                  <a:lnTo>
                    <a:pt x="28278" y="1465"/>
                  </a:lnTo>
                  <a:cubicBezTo>
                    <a:pt x="28242" y="1453"/>
                    <a:pt x="28219" y="1441"/>
                    <a:pt x="28195" y="1429"/>
                  </a:cubicBezTo>
                  <a:lnTo>
                    <a:pt x="28195" y="1429"/>
                  </a:lnTo>
                  <a:cubicBezTo>
                    <a:pt x="28111" y="1358"/>
                    <a:pt x="28076" y="1251"/>
                    <a:pt x="28100" y="1143"/>
                  </a:cubicBezTo>
                  <a:close/>
                  <a:moveTo>
                    <a:pt x="38506" y="8430"/>
                  </a:moveTo>
                  <a:lnTo>
                    <a:pt x="38506" y="8430"/>
                  </a:lnTo>
                  <a:cubicBezTo>
                    <a:pt x="38410" y="8311"/>
                    <a:pt x="38434" y="8156"/>
                    <a:pt x="38541" y="8061"/>
                  </a:cubicBezTo>
                  <a:lnTo>
                    <a:pt x="38541" y="8061"/>
                  </a:lnTo>
                  <a:cubicBezTo>
                    <a:pt x="38648" y="7978"/>
                    <a:pt x="38803" y="7990"/>
                    <a:pt x="38899" y="8109"/>
                  </a:cubicBezTo>
                  <a:lnTo>
                    <a:pt x="38899" y="8109"/>
                  </a:lnTo>
                  <a:cubicBezTo>
                    <a:pt x="38982" y="8216"/>
                    <a:pt x="38970" y="8371"/>
                    <a:pt x="38863" y="8466"/>
                  </a:cubicBezTo>
                  <a:lnTo>
                    <a:pt x="38863" y="8466"/>
                  </a:lnTo>
                  <a:cubicBezTo>
                    <a:pt x="38768" y="8537"/>
                    <a:pt x="38637" y="8537"/>
                    <a:pt x="38541" y="8466"/>
                  </a:cubicBezTo>
                  <a:lnTo>
                    <a:pt x="38541" y="8466"/>
                  </a:lnTo>
                  <a:cubicBezTo>
                    <a:pt x="38529" y="8454"/>
                    <a:pt x="38518" y="8442"/>
                    <a:pt x="38506" y="8430"/>
                  </a:cubicBezTo>
                  <a:close/>
                  <a:moveTo>
                    <a:pt x="30493" y="2025"/>
                  </a:moveTo>
                  <a:cubicBezTo>
                    <a:pt x="30552" y="1894"/>
                    <a:pt x="30695" y="1834"/>
                    <a:pt x="30826" y="1894"/>
                  </a:cubicBezTo>
                  <a:lnTo>
                    <a:pt x="30826" y="1894"/>
                  </a:lnTo>
                  <a:cubicBezTo>
                    <a:pt x="30957" y="1953"/>
                    <a:pt x="31017" y="2108"/>
                    <a:pt x="30957" y="2239"/>
                  </a:cubicBezTo>
                  <a:lnTo>
                    <a:pt x="30957" y="2239"/>
                  </a:lnTo>
                  <a:cubicBezTo>
                    <a:pt x="30898" y="2358"/>
                    <a:pt x="30743" y="2417"/>
                    <a:pt x="30624" y="2358"/>
                  </a:cubicBezTo>
                  <a:lnTo>
                    <a:pt x="30624" y="2358"/>
                  </a:lnTo>
                  <a:cubicBezTo>
                    <a:pt x="30600" y="2358"/>
                    <a:pt x="30588" y="2346"/>
                    <a:pt x="30576" y="2334"/>
                  </a:cubicBezTo>
                  <a:lnTo>
                    <a:pt x="30576" y="2334"/>
                  </a:lnTo>
                  <a:cubicBezTo>
                    <a:pt x="30469" y="2263"/>
                    <a:pt x="30433" y="2132"/>
                    <a:pt x="30493" y="2025"/>
                  </a:cubicBezTo>
                  <a:close/>
                  <a:moveTo>
                    <a:pt x="36815" y="6573"/>
                  </a:moveTo>
                  <a:cubicBezTo>
                    <a:pt x="36708" y="6477"/>
                    <a:pt x="36708" y="6311"/>
                    <a:pt x="36815" y="6216"/>
                  </a:cubicBezTo>
                  <a:lnTo>
                    <a:pt x="36815" y="6216"/>
                  </a:lnTo>
                  <a:cubicBezTo>
                    <a:pt x="36910" y="6120"/>
                    <a:pt x="37077" y="6120"/>
                    <a:pt x="37172" y="6216"/>
                  </a:cubicBezTo>
                  <a:lnTo>
                    <a:pt x="37172" y="6216"/>
                  </a:lnTo>
                  <a:cubicBezTo>
                    <a:pt x="37267" y="6311"/>
                    <a:pt x="37267" y="6477"/>
                    <a:pt x="37172" y="6573"/>
                  </a:cubicBezTo>
                  <a:lnTo>
                    <a:pt x="37172" y="6573"/>
                  </a:lnTo>
                  <a:cubicBezTo>
                    <a:pt x="37077" y="6668"/>
                    <a:pt x="36934" y="6680"/>
                    <a:pt x="36839" y="6608"/>
                  </a:cubicBezTo>
                  <a:lnTo>
                    <a:pt x="36839" y="6608"/>
                  </a:lnTo>
                  <a:close/>
                  <a:moveTo>
                    <a:pt x="32755" y="3168"/>
                  </a:moveTo>
                  <a:cubicBezTo>
                    <a:pt x="32826" y="3048"/>
                    <a:pt x="32981" y="3013"/>
                    <a:pt x="33100" y="3084"/>
                  </a:cubicBezTo>
                  <a:lnTo>
                    <a:pt x="33100" y="3084"/>
                  </a:lnTo>
                  <a:cubicBezTo>
                    <a:pt x="33219" y="3156"/>
                    <a:pt x="33255" y="3310"/>
                    <a:pt x="33184" y="3429"/>
                  </a:cubicBezTo>
                  <a:lnTo>
                    <a:pt x="33184" y="3429"/>
                  </a:lnTo>
                  <a:cubicBezTo>
                    <a:pt x="33112" y="3549"/>
                    <a:pt x="32957" y="3596"/>
                    <a:pt x="32838" y="3525"/>
                  </a:cubicBezTo>
                  <a:lnTo>
                    <a:pt x="32838" y="3525"/>
                  </a:lnTo>
                  <a:lnTo>
                    <a:pt x="32814" y="3501"/>
                  </a:lnTo>
                  <a:lnTo>
                    <a:pt x="32814" y="3501"/>
                  </a:lnTo>
                  <a:cubicBezTo>
                    <a:pt x="32707" y="3429"/>
                    <a:pt x="32683" y="3287"/>
                    <a:pt x="32755" y="3168"/>
                  </a:cubicBezTo>
                  <a:close/>
                  <a:moveTo>
                    <a:pt x="34910" y="4930"/>
                  </a:moveTo>
                  <a:lnTo>
                    <a:pt x="34910" y="4930"/>
                  </a:lnTo>
                  <a:cubicBezTo>
                    <a:pt x="34803" y="4846"/>
                    <a:pt x="34779" y="4680"/>
                    <a:pt x="34862" y="4572"/>
                  </a:cubicBezTo>
                  <a:lnTo>
                    <a:pt x="34862" y="4572"/>
                  </a:lnTo>
                  <a:cubicBezTo>
                    <a:pt x="34946" y="4465"/>
                    <a:pt x="35112" y="4441"/>
                    <a:pt x="35219" y="4525"/>
                  </a:cubicBezTo>
                  <a:lnTo>
                    <a:pt x="35219" y="4525"/>
                  </a:lnTo>
                  <a:cubicBezTo>
                    <a:pt x="35339" y="4608"/>
                    <a:pt x="35350" y="4775"/>
                    <a:pt x="35267" y="4882"/>
                  </a:cubicBezTo>
                  <a:lnTo>
                    <a:pt x="35267" y="4882"/>
                  </a:lnTo>
                  <a:cubicBezTo>
                    <a:pt x="35184" y="4989"/>
                    <a:pt x="35029" y="5013"/>
                    <a:pt x="34910" y="4930"/>
                  </a:cubicBezTo>
                  <a:lnTo>
                    <a:pt x="34910" y="493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
            <p:cNvSpPr/>
            <p:nvPr/>
          </p:nvSpPr>
          <p:spPr>
            <a:xfrm>
              <a:off x="1535900" y="3129075"/>
              <a:ext cx="1020375" cy="1020100"/>
            </a:xfrm>
            <a:custGeom>
              <a:avLst/>
              <a:gdLst/>
              <a:ahLst/>
              <a:cxnLst/>
              <a:rect l="l" t="t" r="r" b="b"/>
              <a:pathLst>
                <a:path w="40815" h="40804" extrusionOk="0">
                  <a:moveTo>
                    <a:pt x="7394" y="36124"/>
                  </a:moveTo>
                  <a:cubicBezTo>
                    <a:pt x="7263" y="36017"/>
                    <a:pt x="7239" y="35827"/>
                    <a:pt x="7346" y="35696"/>
                  </a:cubicBezTo>
                  <a:lnTo>
                    <a:pt x="7346" y="35696"/>
                  </a:lnTo>
                  <a:cubicBezTo>
                    <a:pt x="7454" y="35565"/>
                    <a:pt x="7656" y="35541"/>
                    <a:pt x="7787" y="35648"/>
                  </a:cubicBezTo>
                  <a:lnTo>
                    <a:pt x="7787" y="35648"/>
                  </a:lnTo>
                  <a:cubicBezTo>
                    <a:pt x="7918" y="35767"/>
                    <a:pt x="7930" y="35958"/>
                    <a:pt x="7823" y="36089"/>
                  </a:cubicBezTo>
                  <a:lnTo>
                    <a:pt x="7823" y="36089"/>
                  </a:lnTo>
                  <a:cubicBezTo>
                    <a:pt x="7716" y="36220"/>
                    <a:pt x="7537" y="36232"/>
                    <a:pt x="7406" y="36136"/>
                  </a:cubicBezTo>
                  <a:lnTo>
                    <a:pt x="7406" y="36136"/>
                  </a:lnTo>
                  <a:close/>
                  <a:moveTo>
                    <a:pt x="9382" y="37220"/>
                  </a:moveTo>
                  <a:cubicBezTo>
                    <a:pt x="9478" y="37077"/>
                    <a:pt x="9668" y="37029"/>
                    <a:pt x="9811" y="37125"/>
                  </a:cubicBezTo>
                  <a:lnTo>
                    <a:pt x="9811" y="37125"/>
                  </a:lnTo>
                  <a:cubicBezTo>
                    <a:pt x="9954" y="37208"/>
                    <a:pt x="10002" y="37410"/>
                    <a:pt x="9906" y="37553"/>
                  </a:cubicBezTo>
                  <a:lnTo>
                    <a:pt x="9906" y="37553"/>
                  </a:lnTo>
                  <a:cubicBezTo>
                    <a:pt x="9811" y="37696"/>
                    <a:pt x="9621" y="37732"/>
                    <a:pt x="9478" y="37648"/>
                  </a:cubicBezTo>
                  <a:lnTo>
                    <a:pt x="9478" y="37648"/>
                  </a:lnTo>
                  <a:lnTo>
                    <a:pt x="9454" y="37637"/>
                  </a:lnTo>
                  <a:lnTo>
                    <a:pt x="9454" y="37637"/>
                  </a:lnTo>
                  <a:cubicBezTo>
                    <a:pt x="9335" y="37541"/>
                    <a:pt x="9299" y="37351"/>
                    <a:pt x="9382" y="37220"/>
                  </a:cubicBezTo>
                  <a:close/>
                  <a:moveTo>
                    <a:pt x="5513" y="34362"/>
                  </a:moveTo>
                  <a:cubicBezTo>
                    <a:pt x="5394" y="34243"/>
                    <a:pt x="5406" y="34041"/>
                    <a:pt x="5525" y="33922"/>
                  </a:cubicBezTo>
                  <a:lnTo>
                    <a:pt x="5525" y="33922"/>
                  </a:lnTo>
                  <a:cubicBezTo>
                    <a:pt x="5656" y="33815"/>
                    <a:pt x="5846" y="33815"/>
                    <a:pt x="5965" y="33946"/>
                  </a:cubicBezTo>
                  <a:lnTo>
                    <a:pt x="5965" y="33946"/>
                  </a:lnTo>
                  <a:cubicBezTo>
                    <a:pt x="6084" y="34065"/>
                    <a:pt x="6072" y="34255"/>
                    <a:pt x="5953" y="34374"/>
                  </a:cubicBezTo>
                  <a:lnTo>
                    <a:pt x="5953" y="34374"/>
                  </a:lnTo>
                  <a:cubicBezTo>
                    <a:pt x="5846" y="34481"/>
                    <a:pt x="5680" y="34493"/>
                    <a:pt x="5549" y="34398"/>
                  </a:cubicBezTo>
                  <a:lnTo>
                    <a:pt x="5549" y="34398"/>
                  </a:lnTo>
                  <a:cubicBezTo>
                    <a:pt x="5537" y="34386"/>
                    <a:pt x="5525" y="34374"/>
                    <a:pt x="5513" y="34362"/>
                  </a:cubicBezTo>
                  <a:close/>
                  <a:moveTo>
                    <a:pt x="11585" y="38482"/>
                  </a:moveTo>
                  <a:cubicBezTo>
                    <a:pt x="11656" y="38327"/>
                    <a:pt x="11847" y="38256"/>
                    <a:pt x="12002" y="38339"/>
                  </a:cubicBezTo>
                  <a:lnTo>
                    <a:pt x="12002" y="38339"/>
                  </a:lnTo>
                  <a:cubicBezTo>
                    <a:pt x="12157" y="38410"/>
                    <a:pt x="12216" y="38589"/>
                    <a:pt x="12145" y="38744"/>
                  </a:cubicBezTo>
                  <a:lnTo>
                    <a:pt x="12145" y="38744"/>
                  </a:lnTo>
                  <a:cubicBezTo>
                    <a:pt x="12073" y="38899"/>
                    <a:pt x="11895" y="38970"/>
                    <a:pt x="11740" y="38899"/>
                  </a:cubicBezTo>
                  <a:lnTo>
                    <a:pt x="11740" y="38899"/>
                  </a:lnTo>
                  <a:cubicBezTo>
                    <a:pt x="11716" y="38887"/>
                    <a:pt x="11704" y="38875"/>
                    <a:pt x="11692" y="38863"/>
                  </a:cubicBezTo>
                  <a:lnTo>
                    <a:pt x="11692" y="38863"/>
                  </a:lnTo>
                  <a:cubicBezTo>
                    <a:pt x="11573" y="38768"/>
                    <a:pt x="11526" y="38613"/>
                    <a:pt x="11585" y="38482"/>
                  </a:cubicBezTo>
                  <a:close/>
                  <a:moveTo>
                    <a:pt x="3870" y="32386"/>
                  </a:moveTo>
                  <a:cubicBezTo>
                    <a:pt x="3763" y="32243"/>
                    <a:pt x="3798" y="32052"/>
                    <a:pt x="3941" y="31945"/>
                  </a:cubicBezTo>
                  <a:lnTo>
                    <a:pt x="3941" y="31945"/>
                  </a:lnTo>
                  <a:cubicBezTo>
                    <a:pt x="4072" y="31850"/>
                    <a:pt x="4263" y="31886"/>
                    <a:pt x="4370" y="32017"/>
                  </a:cubicBezTo>
                  <a:lnTo>
                    <a:pt x="4370" y="32017"/>
                  </a:lnTo>
                  <a:cubicBezTo>
                    <a:pt x="4465" y="32160"/>
                    <a:pt x="4441" y="32350"/>
                    <a:pt x="4298" y="32445"/>
                  </a:cubicBezTo>
                  <a:lnTo>
                    <a:pt x="4298" y="32445"/>
                  </a:lnTo>
                  <a:cubicBezTo>
                    <a:pt x="4191" y="32529"/>
                    <a:pt x="4036" y="32529"/>
                    <a:pt x="3929" y="32445"/>
                  </a:cubicBezTo>
                  <a:lnTo>
                    <a:pt x="3929" y="32445"/>
                  </a:lnTo>
                  <a:cubicBezTo>
                    <a:pt x="3906" y="32433"/>
                    <a:pt x="3882" y="32410"/>
                    <a:pt x="3870" y="32386"/>
                  </a:cubicBezTo>
                  <a:close/>
                  <a:moveTo>
                    <a:pt x="13942" y="39458"/>
                  </a:moveTo>
                  <a:cubicBezTo>
                    <a:pt x="13990" y="39291"/>
                    <a:pt x="14169" y="39208"/>
                    <a:pt x="14323" y="39256"/>
                  </a:cubicBezTo>
                  <a:lnTo>
                    <a:pt x="14323" y="39256"/>
                  </a:lnTo>
                  <a:cubicBezTo>
                    <a:pt x="14490" y="39303"/>
                    <a:pt x="14574" y="39482"/>
                    <a:pt x="14526" y="39649"/>
                  </a:cubicBezTo>
                  <a:lnTo>
                    <a:pt x="14526" y="39649"/>
                  </a:lnTo>
                  <a:cubicBezTo>
                    <a:pt x="14478" y="39803"/>
                    <a:pt x="14300" y="39899"/>
                    <a:pt x="14145" y="39839"/>
                  </a:cubicBezTo>
                  <a:lnTo>
                    <a:pt x="14145" y="39839"/>
                  </a:lnTo>
                  <a:cubicBezTo>
                    <a:pt x="14109" y="39827"/>
                    <a:pt x="14073" y="39815"/>
                    <a:pt x="14050" y="39803"/>
                  </a:cubicBezTo>
                  <a:lnTo>
                    <a:pt x="14050" y="39803"/>
                  </a:lnTo>
                  <a:cubicBezTo>
                    <a:pt x="13942" y="39720"/>
                    <a:pt x="13895" y="39577"/>
                    <a:pt x="13942" y="39446"/>
                  </a:cubicBezTo>
                  <a:close/>
                  <a:moveTo>
                    <a:pt x="2489" y="30195"/>
                  </a:moveTo>
                  <a:lnTo>
                    <a:pt x="2489" y="30195"/>
                  </a:lnTo>
                  <a:cubicBezTo>
                    <a:pt x="2405" y="30040"/>
                    <a:pt x="2465" y="29850"/>
                    <a:pt x="2608" y="29766"/>
                  </a:cubicBezTo>
                  <a:lnTo>
                    <a:pt x="2608" y="29766"/>
                  </a:lnTo>
                  <a:cubicBezTo>
                    <a:pt x="2763" y="29695"/>
                    <a:pt x="2953" y="29743"/>
                    <a:pt x="3036" y="29897"/>
                  </a:cubicBezTo>
                  <a:lnTo>
                    <a:pt x="3036" y="29897"/>
                  </a:lnTo>
                  <a:cubicBezTo>
                    <a:pt x="3120" y="30040"/>
                    <a:pt x="3060" y="30231"/>
                    <a:pt x="2905" y="30314"/>
                  </a:cubicBezTo>
                  <a:lnTo>
                    <a:pt x="2905" y="30314"/>
                  </a:lnTo>
                  <a:cubicBezTo>
                    <a:pt x="2798" y="30374"/>
                    <a:pt x="2679" y="30362"/>
                    <a:pt x="2572" y="30290"/>
                  </a:cubicBezTo>
                  <a:lnTo>
                    <a:pt x="2572" y="30290"/>
                  </a:lnTo>
                  <a:cubicBezTo>
                    <a:pt x="2536" y="30267"/>
                    <a:pt x="2512" y="30231"/>
                    <a:pt x="2489" y="30195"/>
                  </a:cubicBezTo>
                  <a:close/>
                  <a:moveTo>
                    <a:pt x="16407" y="40125"/>
                  </a:moveTo>
                  <a:cubicBezTo>
                    <a:pt x="16431" y="39946"/>
                    <a:pt x="16598" y="39839"/>
                    <a:pt x="16764" y="39875"/>
                  </a:cubicBezTo>
                  <a:lnTo>
                    <a:pt x="16764" y="39875"/>
                  </a:lnTo>
                  <a:cubicBezTo>
                    <a:pt x="16931" y="39899"/>
                    <a:pt x="17038" y="40065"/>
                    <a:pt x="17014" y="40232"/>
                  </a:cubicBezTo>
                  <a:lnTo>
                    <a:pt x="17014" y="40232"/>
                  </a:lnTo>
                  <a:cubicBezTo>
                    <a:pt x="16979" y="40399"/>
                    <a:pt x="16812" y="40506"/>
                    <a:pt x="16645" y="40482"/>
                  </a:cubicBezTo>
                  <a:lnTo>
                    <a:pt x="16645" y="40482"/>
                  </a:lnTo>
                  <a:cubicBezTo>
                    <a:pt x="16598" y="40470"/>
                    <a:pt x="16562" y="40446"/>
                    <a:pt x="16526" y="40423"/>
                  </a:cubicBezTo>
                  <a:lnTo>
                    <a:pt x="16526" y="40423"/>
                  </a:lnTo>
                  <a:cubicBezTo>
                    <a:pt x="16431" y="40351"/>
                    <a:pt x="16383" y="40232"/>
                    <a:pt x="16407" y="40125"/>
                  </a:cubicBezTo>
                  <a:close/>
                  <a:moveTo>
                    <a:pt x="1405" y="27862"/>
                  </a:moveTo>
                  <a:lnTo>
                    <a:pt x="1405" y="27862"/>
                  </a:lnTo>
                  <a:cubicBezTo>
                    <a:pt x="1334" y="27695"/>
                    <a:pt x="1417" y="27516"/>
                    <a:pt x="1572" y="27457"/>
                  </a:cubicBezTo>
                  <a:lnTo>
                    <a:pt x="1572" y="27457"/>
                  </a:lnTo>
                  <a:cubicBezTo>
                    <a:pt x="1739" y="27397"/>
                    <a:pt x="1917" y="27469"/>
                    <a:pt x="1977" y="27635"/>
                  </a:cubicBezTo>
                  <a:lnTo>
                    <a:pt x="1977" y="27635"/>
                  </a:lnTo>
                  <a:cubicBezTo>
                    <a:pt x="2036" y="27790"/>
                    <a:pt x="1965" y="27969"/>
                    <a:pt x="1798" y="28028"/>
                  </a:cubicBezTo>
                  <a:lnTo>
                    <a:pt x="1798" y="28028"/>
                  </a:lnTo>
                  <a:cubicBezTo>
                    <a:pt x="1703" y="28076"/>
                    <a:pt x="1584" y="28052"/>
                    <a:pt x="1500" y="27992"/>
                  </a:cubicBezTo>
                  <a:lnTo>
                    <a:pt x="1500" y="27992"/>
                  </a:lnTo>
                  <a:cubicBezTo>
                    <a:pt x="1453" y="27957"/>
                    <a:pt x="1417" y="27909"/>
                    <a:pt x="1405" y="27862"/>
                  </a:cubicBezTo>
                  <a:close/>
                  <a:moveTo>
                    <a:pt x="18907" y="40458"/>
                  </a:moveTo>
                  <a:cubicBezTo>
                    <a:pt x="18919" y="40292"/>
                    <a:pt x="19062" y="40161"/>
                    <a:pt x="19241" y="40173"/>
                  </a:cubicBezTo>
                  <a:lnTo>
                    <a:pt x="19241" y="40173"/>
                  </a:lnTo>
                  <a:cubicBezTo>
                    <a:pt x="19407" y="40173"/>
                    <a:pt x="19550" y="40315"/>
                    <a:pt x="19538" y="40494"/>
                  </a:cubicBezTo>
                  <a:lnTo>
                    <a:pt x="19538" y="40494"/>
                  </a:lnTo>
                  <a:cubicBezTo>
                    <a:pt x="19527" y="40673"/>
                    <a:pt x="19384" y="40804"/>
                    <a:pt x="19205" y="40792"/>
                  </a:cubicBezTo>
                  <a:lnTo>
                    <a:pt x="19205" y="40792"/>
                  </a:lnTo>
                  <a:cubicBezTo>
                    <a:pt x="19146" y="40792"/>
                    <a:pt x="19086" y="40768"/>
                    <a:pt x="19038" y="40732"/>
                  </a:cubicBezTo>
                  <a:lnTo>
                    <a:pt x="19038" y="40732"/>
                  </a:lnTo>
                  <a:cubicBezTo>
                    <a:pt x="18955" y="40673"/>
                    <a:pt x="18907" y="40565"/>
                    <a:pt x="18907" y="40458"/>
                  </a:cubicBezTo>
                  <a:close/>
                  <a:moveTo>
                    <a:pt x="619" y="25397"/>
                  </a:moveTo>
                  <a:lnTo>
                    <a:pt x="619" y="25397"/>
                  </a:lnTo>
                  <a:cubicBezTo>
                    <a:pt x="572" y="25230"/>
                    <a:pt x="679" y="25064"/>
                    <a:pt x="846" y="25028"/>
                  </a:cubicBezTo>
                  <a:lnTo>
                    <a:pt x="846" y="25028"/>
                  </a:lnTo>
                  <a:cubicBezTo>
                    <a:pt x="1000" y="24980"/>
                    <a:pt x="1179" y="25087"/>
                    <a:pt x="1215" y="25254"/>
                  </a:cubicBezTo>
                  <a:lnTo>
                    <a:pt x="1215" y="25254"/>
                  </a:lnTo>
                  <a:cubicBezTo>
                    <a:pt x="1262" y="25409"/>
                    <a:pt x="1155" y="25587"/>
                    <a:pt x="988" y="25623"/>
                  </a:cubicBezTo>
                  <a:lnTo>
                    <a:pt x="988" y="25623"/>
                  </a:lnTo>
                  <a:cubicBezTo>
                    <a:pt x="905" y="25647"/>
                    <a:pt x="810" y="25623"/>
                    <a:pt x="727" y="25576"/>
                  </a:cubicBezTo>
                  <a:lnTo>
                    <a:pt x="727" y="25576"/>
                  </a:lnTo>
                  <a:cubicBezTo>
                    <a:pt x="679" y="25528"/>
                    <a:pt x="631" y="25468"/>
                    <a:pt x="619" y="25397"/>
                  </a:cubicBezTo>
                  <a:close/>
                  <a:moveTo>
                    <a:pt x="21455" y="40482"/>
                  </a:moveTo>
                  <a:cubicBezTo>
                    <a:pt x="21443" y="40315"/>
                    <a:pt x="21574" y="40173"/>
                    <a:pt x="21741" y="40161"/>
                  </a:cubicBezTo>
                  <a:lnTo>
                    <a:pt x="21741" y="40161"/>
                  </a:lnTo>
                  <a:cubicBezTo>
                    <a:pt x="21908" y="40149"/>
                    <a:pt x="22063" y="40268"/>
                    <a:pt x="22074" y="40446"/>
                  </a:cubicBezTo>
                  <a:lnTo>
                    <a:pt x="22074" y="40446"/>
                  </a:lnTo>
                  <a:cubicBezTo>
                    <a:pt x="22086" y="40613"/>
                    <a:pt x="21955" y="40756"/>
                    <a:pt x="21789" y="40768"/>
                  </a:cubicBezTo>
                  <a:lnTo>
                    <a:pt x="21789" y="40768"/>
                  </a:lnTo>
                  <a:cubicBezTo>
                    <a:pt x="21705" y="40780"/>
                    <a:pt x="21634" y="40756"/>
                    <a:pt x="21574" y="40708"/>
                  </a:cubicBezTo>
                  <a:lnTo>
                    <a:pt x="21574" y="40708"/>
                  </a:lnTo>
                  <a:cubicBezTo>
                    <a:pt x="21503" y="40661"/>
                    <a:pt x="21455" y="40577"/>
                    <a:pt x="21455" y="40482"/>
                  </a:cubicBezTo>
                  <a:close/>
                  <a:moveTo>
                    <a:pt x="143" y="22861"/>
                  </a:moveTo>
                  <a:lnTo>
                    <a:pt x="143" y="22861"/>
                  </a:lnTo>
                  <a:cubicBezTo>
                    <a:pt x="131" y="22694"/>
                    <a:pt x="250" y="22539"/>
                    <a:pt x="417" y="22516"/>
                  </a:cubicBezTo>
                  <a:lnTo>
                    <a:pt x="417" y="22516"/>
                  </a:lnTo>
                  <a:cubicBezTo>
                    <a:pt x="584" y="22504"/>
                    <a:pt x="738" y="22623"/>
                    <a:pt x="762" y="22789"/>
                  </a:cubicBezTo>
                  <a:lnTo>
                    <a:pt x="762" y="22789"/>
                  </a:lnTo>
                  <a:cubicBezTo>
                    <a:pt x="774" y="22956"/>
                    <a:pt x="655" y="23111"/>
                    <a:pt x="488" y="23135"/>
                  </a:cubicBezTo>
                  <a:lnTo>
                    <a:pt x="488" y="23135"/>
                  </a:lnTo>
                  <a:cubicBezTo>
                    <a:pt x="417" y="23147"/>
                    <a:pt x="334" y="23123"/>
                    <a:pt x="274" y="23075"/>
                  </a:cubicBezTo>
                  <a:lnTo>
                    <a:pt x="274" y="23075"/>
                  </a:lnTo>
                  <a:cubicBezTo>
                    <a:pt x="203" y="23028"/>
                    <a:pt x="155" y="22944"/>
                    <a:pt x="143" y="22861"/>
                  </a:cubicBezTo>
                  <a:close/>
                  <a:moveTo>
                    <a:pt x="23979" y="40196"/>
                  </a:moveTo>
                  <a:cubicBezTo>
                    <a:pt x="23944" y="40030"/>
                    <a:pt x="24051" y="39863"/>
                    <a:pt x="24218" y="39827"/>
                  </a:cubicBezTo>
                  <a:lnTo>
                    <a:pt x="24218" y="39827"/>
                  </a:lnTo>
                  <a:cubicBezTo>
                    <a:pt x="24384" y="39792"/>
                    <a:pt x="24551" y="39899"/>
                    <a:pt x="24587" y="40077"/>
                  </a:cubicBezTo>
                  <a:lnTo>
                    <a:pt x="24587" y="40077"/>
                  </a:lnTo>
                  <a:cubicBezTo>
                    <a:pt x="24622" y="40244"/>
                    <a:pt x="24503" y="40399"/>
                    <a:pt x="24337" y="40434"/>
                  </a:cubicBezTo>
                  <a:lnTo>
                    <a:pt x="24337" y="40434"/>
                  </a:lnTo>
                  <a:cubicBezTo>
                    <a:pt x="24253" y="40446"/>
                    <a:pt x="24170" y="40434"/>
                    <a:pt x="24099" y="40375"/>
                  </a:cubicBezTo>
                  <a:lnTo>
                    <a:pt x="24099" y="40375"/>
                  </a:lnTo>
                  <a:cubicBezTo>
                    <a:pt x="24039" y="40339"/>
                    <a:pt x="23991" y="40268"/>
                    <a:pt x="23979" y="40196"/>
                  </a:cubicBezTo>
                  <a:close/>
                  <a:moveTo>
                    <a:pt x="0" y="20289"/>
                  </a:moveTo>
                  <a:cubicBezTo>
                    <a:pt x="0" y="20122"/>
                    <a:pt x="131" y="19980"/>
                    <a:pt x="310" y="19980"/>
                  </a:cubicBezTo>
                  <a:lnTo>
                    <a:pt x="310" y="19980"/>
                  </a:lnTo>
                  <a:cubicBezTo>
                    <a:pt x="477" y="19980"/>
                    <a:pt x="619" y="20122"/>
                    <a:pt x="607" y="20289"/>
                  </a:cubicBezTo>
                  <a:lnTo>
                    <a:pt x="607" y="20289"/>
                  </a:lnTo>
                  <a:cubicBezTo>
                    <a:pt x="619" y="20468"/>
                    <a:pt x="477" y="20599"/>
                    <a:pt x="298" y="20599"/>
                  </a:cubicBezTo>
                  <a:lnTo>
                    <a:pt x="298" y="20599"/>
                  </a:lnTo>
                  <a:cubicBezTo>
                    <a:pt x="238" y="20599"/>
                    <a:pt x="179" y="20575"/>
                    <a:pt x="119" y="20539"/>
                  </a:cubicBezTo>
                  <a:lnTo>
                    <a:pt x="119" y="20539"/>
                  </a:lnTo>
                  <a:cubicBezTo>
                    <a:pt x="36" y="20480"/>
                    <a:pt x="0" y="20384"/>
                    <a:pt x="0" y="20289"/>
                  </a:cubicBezTo>
                  <a:close/>
                  <a:moveTo>
                    <a:pt x="26444" y="39589"/>
                  </a:moveTo>
                  <a:cubicBezTo>
                    <a:pt x="26385" y="39422"/>
                    <a:pt x="26480" y="39244"/>
                    <a:pt x="26646" y="39196"/>
                  </a:cubicBezTo>
                  <a:lnTo>
                    <a:pt x="26646" y="39196"/>
                  </a:lnTo>
                  <a:cubicBezTo>
                    <a:pt x="26801" y="39137"/>
                    <a:pt x="26980" y="39232"/>
                    <a:pt x="27027" y="39387"/>
                  </a:cubicBezTo>
                  <a:lnTo>
                    <a:pt x="27027" y="39387"/>
                  </a:lnTo>
                  <a:cubicBezTo>
                    <a:pt x="27087" y="39553"/>
                    <a:pt x="26992" y="39732"/>
                    <a:pt x="26837" y="39780"/>
                  </a:cubicBezTo>
                  <a:lnTo>
                    <a:pt x="26837" y="39780"/>
                  </a:lnTo>
                  <a:cubicBezTo>
                    <a:pt x="26742" y="39815"/>
                    <a:pt x="26635" y="39792"/>
                    <a:pt x="26551" y="39732"/>
                  </a:cubicBezTo>
                  <a:lnTo>
                    <a:pt x="26551" y="39732"/>
                  </a:lnTo>
                  <a:cubicBezTo>
                    <a:pt x="26504" y="39696"/>
                    <a:pt x="26468" y="39649"/>
                    <a:pt x="26444" y="39589"/>
                  </a:cubicBezTo>
                  <a:close/>
                  <a:moveTo>
                    <a:pt x="179" y="17717"/>
                  </a:moveTo>
                  <a:cubicBezTo>
                    <a:pt x="203" y="17539"/>
                    <a:pt x="357" y="17420"/>
                    <a:pt x="524" y="17444"/>
                  </a:cubicBezTo>
                  <a:lnTo>
                    <a:pt x="524" y="17444"/>
                  </a:lnTo>
                  <a:cubicBezTo>
                    <a:pt x="691" y="17467"/>
                    <a:pt x="810" y="17622"/>
                    <a:pt x="798" y="17801"/>
                  </a:cubicBezTo>
                  <a:lnTo>
                    <a:pt x="798" y="17801"/>
                  </a:lnTo>
                  <a:cubicBezTo>
                    <a:pt x="774" y="17967"/>
                    <a:pt x="619" y="18086"/>
                    <a:pt x="441" y="18063"/>
                  </a:cubicBezTo>
                  <a:lnTo>
                    <a:pt x="441" y="18063"/>
                  </a:lnTo>
                  <a:cubicBezTo>
                    <a:pt x="393" y="18051"/>
                    <a:pt x="346" y="18039"/>
                    <a:pt x="298" y="18003"/>
                  </a:cubicBezTo>
                  <a:lnTo>
                    <a:pt x="298" y="18003"/>
                  </a:lnTo>
                  <a:cubicBezTo>
                    <a:pt x="203" y="17932"/>
                    <a:pt x="167" y="17825"/>
                    <a:pt x="179" y="17717"/>
                  </a:cubicBezTo>
                  <a:close/>
                  <a:moveTo>
                    <a:pt x="28813" y="38672"/>
                  </a:moveTo>
                  <a:cubicBezTo>
                    <a:pt x="28742" y="38518"/>
                    <a:pt x="28813" y="38339"/>
                    <a:pt x="28968" y="38268"/>
                  </a:cubicBezTo>
                  <a:lnTo>
                    <a:pt x="28968" y="38268"/>
                  </a:lnTo>
                  <a:cubicBezTo>
                    <a:pt x="29123" y="38184"/>
                    <a:pt x="29302" y="38256"/>
                    <a:pt x="29373" y="38410"/>
                  </a:cubicBezTo>
                  <a:lnTo>
                    <a:pt x="29373" y="38410"/>
                  </a:lnTo>
                  <a:cubicBezTo>
                    <a:pt x="29444" y="38565"/>
                    <a:pt x="29385" y="38756"/>
                    <a:pt x="29230" y="38827"/>
                  </a:cubicBezTo>
                  <a:lnTo>
                    <a:pt x="29230" y="38827"/>
                  </a:lnTo>
                  <a:cubicBezTo>
                    <a:pt x="29123" y="38875"/>
                    <a:pt x="29004" y="38863"/>
                    <a:pt x="28909" y="38791"/>
                  </a:cubicBezTo>
                  <a:lnTo>
                    <a:pt x="28909" y="38791"/>
                  </a:lnTo>
                  <a:cubicBezTo>
                    <a:pt x="28873" y="38756"/>
                    <a:pt x="28837" y="38720"/>
                    <a:pt x="28813" y="38672"/>
                  </a:cubicBezTo>
                  <a:close/>
                  <a:moveTo>
                    <a:pt x="667" y="15181"/>
                  </a:moveTo>
                  <a:cubicBezTo>
                    <a:pt x="715" y="15015"/>
                    <a:pt x="881" y="14919"/>
                    <a:pt x="1048" y="14967"/>
                  </a:cubicBezTo>
                  <a:lnTo>
                    <a:pt x="1048" y="14967"/>
                  </a:lnTo>
                  <a:cubicBezTo>
                    <a:pt x="1215" y="15003"/>
                    <a:pt x="1310" y="15169"/>
                    <a:pt x="1274" y="15336"/>
                  </a:cubicBezTo>
                  <a:lnTo>
                    <a:pt x="1274" y="15336"/>
                  </a:lnTo>
                  <a:cubicBezTo>
                    <a:pt x="1227" y="15503"/>
                    <a:pt x="1060" y="15598"/>
                    <a:pt x="893" y="15562"/>
                  </a:cubicBezTo>
                  <a:lnTo>
                    <a:pt x="893" y="15562"/>
                  </a:lnTo>
                  <a:cubicBezTo>
                    <a:pt x="858" y="15550"/>
                    <a:pt x="822" y="15527"/>
                    <a:pt x="786" y="15515"/>
                  </a:cubicBezTo>
                  <a:lnTo>
                    <a:pt x="786" y="15515"/>
                  </a:lnTo>
                  <a:cubicBezTo>
                    <a:pt x="691" y="15431"/>
                    <a:pt x="643" y="15300"/>
                    <a:pt x="667" y="15181"/>
                  </a:cubicBezTo>
                  <a:close/>
                  <a:moveTo>
                    <a:pt x="31052" y="37470"/>
                  </a:moveTo>
                  <a:cubicBezTo>
                    <a:pt x="30957" y="37327"/>
                    <a:pt x="31004" y="37136"/>
                    <a:pt x="31147" y="37041"/>
                  </a:cubicBezTo>
                  <a:lnTo>
                    <a:pt x="31147" y="37041"/>
                  </a:lnTo>
                  <a:cubicBezTo>
                    <a:pt x="31290" y="36946"/>
                    <a:pt x="31480" y="36994"/>
                    <a:pt x="31576" y="37136"/>
                  </a:cubicBezTo>
                  <a:lnTo>
                    <a:pt x="31576" y="37136"/>
                  </a:lnTo>
                  <a:cubicBezTo>
                    <a:pt x="31659" y="37279"/>
                    <a:pt x="31623" y="37470"/>
                    <a:pt x="31480" y="37565"/>
                  </a:cubicBezTo>
                  <a:lnTo>
                    <a:pt x="31480" y="37565"/>
                  </a:lnTo>
                  <a:cubicBezTo>
                    <a:pt x="31373" y="37637"/>
                    <a:pt x="31230" y="37625"/>
                    <a:pt x="31123" y="37553"/>
                  </a:cubicBezTo>
                  <a:lnTo>
                    <a:pt x="31123" y="37553"/>
                  </a:lnTo>
                  <a:cubicBezTo>
                    <a:pt x="31099" y="37529"/>
                    <a:pt x="31076" y="37506"/>
                    <a:pt x="31052" y="37470"/>
                  </a:cubicBezTo>
                  <a:close/>
                  <a:moveTo>
                    <a:pt x="1489" y="12741"/>
                  </a:moveTo>
                  <a:cubicBezTo>
                    <a:pt x="1548" y="12574"/>
                    <a:pt x="1739" y="12502"/>
                    <a:pt x="1893" y="12562"/>
                  </a:cubicBezTo>
                  <a:lnTo>
                    <a:pt x="1893" y="12562"/>
                  </a:lnTo>
                  <a:cubicBezTo>
                    <a:pt x="2048" y="12633"/>
                    <a:pt x="2131" y="12812"/>
                    <a:pt x="2060" y="12967"/>
                  </a:cubicBezTo>
                  <a:lnTo>
                    <a:pt x="2060" y="12967"/>
                  </a:lnTo>
                  <a:cubicBezTo>
                    <a:pt x="2001" y="13122"/>
                    <a:pt x="1822" y="13205"/>
                    <a:pt x="1655" y="13134"/>
                  </a:cubicBezTo>
                  <a:lnTo>
                    <a:pt x="1655" y="13134"/>
                  </a:lnTo>
                  <a:cubicBezTo>
                    <a:pt x="1631" y="13134"/>
                    <a:pt x="1608" y="13110"/>
                    <a:pt x="1596" y="13098"/>
                  </a:cubicBezTo>
                  <a:lnTo>
                    <a:pt x="1596" y="13098"/>
                  </a:lnTo>
                  <a:cubicBezTo>
                    <a:pt x="1477" y="13014"/>
                    <a:pt x="1441" y="12860"/>
                    <a:pt x="1489" y="12741"/>
                  </a:cubicBezTo>
                  <a:close/>
                  <a:moveTo>
                    <a:pt x="33123" y="35993"/>
                  </a:moveTo>
                  <a:cubicBezTo>
                    <a:pt x="33004" y="35862"/>
                    <a:pt x="33028" y="35660"/>
                    <a:pt x="33159" y="35553"/>
                  </a:cubicBezTo>
                  <a:lnTo>
                    <a:pt x="33159" y="35553"/>
                  </a:lnTo>
                  <a:cubicBezTo>
                    <a:pt x="33290" y="35446"/>
                    <a:pt x="33481" y="35458"/>
                    <a:pt x="33588" y="35589"/>
                  </a:cubicBezTo>
                  <a:lnTo>
                    <a:pt x="33588" y="35589"/>
                  </a:lnTo>
                  <a:cubicBezTo>
                    <a:pt x="33695" y="35720"/>
                    <a:pt x="33683" y="35922"/>
                    <a:pt x="33552" y="36029"/>
                  </a:cubicBezTo>
                  <a:lnTo>
                    <a:pt x="33552" y="36029"/>
                  </a:lnTo>
                  <a:cubicBezTo>
                    <a:pt x="33445" y="36124"/>
                    <a:pt x="33278" y="36124"/>
                    <a:pt x="33171" y="36041"/>
                  </a:cubicBezTo>
                  <a:lnTo>
                    <a:pt x="33171" y="36041"/>
                  </a:lnTo>
                  <a:cubicBezTo>
                    <a:pt x="33147" y="36029"/>
                    <a:pt x="33135" y="36005"/>
                    <a:pt x="33123" y="35993"/>
                  </a:cubicBezTo>
                  <a:close/>
                  <a:moveTo>
                    <a:pt x="2608" y="10407"/>
                  </a:moveTo>
                  <a:cubicBezTo>
                    <a:pt x="2691" y="10264"/>
                    <a:pt x="2882" y="10205"/>
                    <a:pt x="3036" y="10288"/>
                  </a:cubicBezTo>
                  <a:lnTo>
                    <a:pt x="3036" y="10288"/>
                  </a:lnTo>
                  <a:cubicBezTo>
                    <a:pt x="3179" y="10371"/>
                    <a:pt x="3227" y="10562"/>
                    <a:pt x="3144" y="10717"/>
                  </a:cubicBezTo>
                  <a:lnTo>
                    <a:pt x="3144" y="10717"/>
                  </a:lnTo>
                  <a:cubicBezTo>
                    <a:pt x="3060" y="10859"/>
                    <a:pt x="2870" y="10919"/>
                    <a:pt x="2727" y="10836"/>
                  </a:cubicBezTo>
                  <a:lnTo>
                    <a:pt x="2727" y="10836"/>
                  </a:lnTo>
                  <a:cubicBezTo>
                    <a:pt x="2715" y="10824"/>
                    <a:pt x="2703" y="10812"/>
                    <a:pt x="2691" y="10812"/>
                  </a:cubicBezTo>
                  <a:lnTo>
                    <a:pt x="2691" y="10812"/>
                  </a:lnTo>
                  <a:cubicBezTo>
                    <a:pt x="2572" y="10717"/>
                    <a:pt x="2536" y="10550"/>
                    <a:pt x="2608" y="10407"/>
                  </a:cubicBezTo>
                  <a:close/>
                  <a:moveTo>
                    <a:pt x="34981" y="34267"/>
                  </a:moveTo>
                  <a:cubicBezTo>
                    <a:pt x="34850" y="34148"/>
                    <a:pt x="34850" y="33946"/>
                    <a:pt x="34957" y="33827"/>
                  </a:cubicBezTo>
                  <a:lnTo>
                    <a:pt x="34957" y="33827"/>
                  </a:lnTo>
                  <a:cubicBezTo>
                    <a:pt x="35076" y="33696"/>
                    <a:pt x="35267" y="33684"/>
                    <a:pt x="35398" y="33803"/>
                  </a:cubicBezTo>
                  <a:lnTo>
                    <a:pt x="35398" y="33803"/>
                  </a:lnTo>
                  <a:cubicBezTo>
                    <a:pt x="35529" y="33922"/>
                    <a:pt x="35529" y="34112"/>
                    <a:pt x="35421" y="34243"/>
                  </a:cubicBezTo>
                  <a:lnTo>
                    <a:pt x="35421" y="34243"/>
                  </a:lnTo>
                  <a:cubicBezTo>
                    <a:pt x="35314" y="34362"/>
                    <a:pt x="35136" y="34374"/>
                    <a:pt x="35005" y="34279"/>
                  </a:cubicBezTo>
                  <a:lnTo>
                    <a:pt x="35005" y="34279"/>
                  </a:lnTo>
                  <a:close/>
                  <a:moveTo>
                    <a:pt x="4013" y="8252"/>
                  </a:moveTo>
                  <a:cubicBezTo>
                    <a:pt x="4120" y="8109"/>
                    <a:pt x="4310" y="8085"/>
                    <a:pt x="4453" y="8181"/>
                  </a:cubicBezTo>
                  <a:lnTo>
                    <a:pt x="4453" y="8181"/>
                  </a:lnTo>
                  <a:cubicBezTo>
                    <a:pt x="4584" y="8288"/>
                    <a:pt x="4608" y="8478"/>
                    <a:pt x="4513" y="8621"/>
                  </a:cubicBezTo>
                  <a:lnTo>
                    <a:pt x="4513" y="8621"/>
                  </a:lnTo>
                  <a:cubicBezTo>
                    <a:pt x="4406" y="8752"/>
                    <a:pt x="4215" y="8776"/>
                    <a:pt x="4084" y="8681"/>
                  </a:cubicBezTo>
                  <a:lnTo>
                    <a:pt x="4084" y="8681"/>
                  </a:lnTo>
                  <a:cubicBezTo>
                    <a:pt x="3941" y="8573"/>
                    <a:pt x="3917" y="8383"/>
                    <a:pt x="4013" y="8252"/>
                  </a:cubicBezTo>
                  <a:close/>
                  <a:moveTo>
                    <a:pt x="36541" y="31886"/>
                  </a:moveTo>
                  <a:cubicBezTo>
                    <a:pt x="36636" y="31743"/>
                    <a:pt x="36826" y="31707"/>
                    <a:pt x="36969" y="31802"/>
                  </a:cubicBezTo>
                  <a:lnTo>
                    <a:pt x="36969" y="31802"/>
                  </a:lnTo>
                  <a:cubicBezTo>
                    <a:pt x="37112" y="31910"/>
                    <a:pt x="37136" y="32100"/>
                    <a:pt x="37041" y="32243"/>
                  </a:cubicBezTo>
                  <a:lnTo>
                    <a:pt x="37041" y="32243"/>
                  </a:lnTo>
                  <a:cubicBezTo>
                    <a:pt x="36945" y="32374"/>
                    <a:pt x="36743" y="32410"/>
                    <a:pt x="36612" y="32314"/>
                  </a:cubicBezTo>
                  <a:lnTo>
                    <a:pt x="36612" y="32314"/>
                  </a:lnTo>
                  <a:lnTo>
                    <a:pt x="36612" y="32314"/>
                  </a:lnTo>
                  <a:lnTo>
                    <a:pt x="36612" y="32314"/>
                  </a:lnTo>
                  <a:cubicBezTo>
                    <a:pt x="36469" y="32207"/>
                    <a:pt x="36433" y="32017"/>
                    <a:pt x="36541" y="31886"/>
                  </a:cubicBezTo>
                  <a:close/>
                  <a:moveTo>
                    <a:pt x="5156" y="7311"/>
                  </a:moveTo>
                  <a:cubicBezTo>
                    <a:pt x="5025" y="7192"/>
                    <a:pt x="5013" y="7002"/>
                    <a:pt x="5132" y="6871"/>
                  </a:cubicBezTo>
                  <a:lnTo>
                    <a:pt x="5132" y="6871"/>
                  </a:lnTo>
                  <a:cubicBezTo>
                    <a:pt x="5239" y="6740"/>
                    <a:pt x="5441" y="6728"/>
                    <a:pt x="5560" y="6847"/>
                  </a:cubicBezTo>
                  <a:lnTo>
                    <a:pt x="5560" y="6847"/>
                  </a:lnTo>
                  <a:cubicBezTo>
                    <a:pt x="5691" y="6954"/>
                    <a:pt x="5703" y="7157"/>
                    <a:pt x="5596" y="7288"/>
                  </a:cubicBezTo>
                  <a:lnTo>
                    <a:pt x="5596" y="7288"/>
                  </a:lnTo>
                  <a:cubicBezTo>
                    <a:pt x="5489" y="7407"/>
                    <a:pt x="5299" y="7419"/>
                    <a:pt x="5179" y="7323"/>
                  </a:cubicBezTo>
                  <a:lnTo>
                    <a:pt x="5179" y="7323"/>
                  </a:lnTo>
                  <a:close/>
                  <a:moveTo>
                    <a:pt x="37862" y="29755"/>
                  </a:moveTo>
                  <a:cubicBezTo>
                    <a:pt x="37934" y="29600"/>
                    <a:pt x="38124" y="29552"/>
                    <a:pt x="38279" y="29636"/>
                  </a:cubicBezTo>
                  <a:lnTo>
                    <a:pt x="38279" y="29636"/>
                  </a:lnTo>
                  <a:cubicBezTo>
                    <a:pt x="38422" y="29707"/>
                    <a:pt x="38481" y="29897"/>
                    <a:pt x="38398" y="30052"/>
                  </a:cubicBezTo>
                  <a:lnTo>
                    <a:pt x="38398" y="30052"/>
                  </a:lnTo>
                  <a:cubicBezTo>
                    <a:pt x="38315" y="30195"/>
                    <a:pt x="38136" y="30255"/>
                    <a:pt x="37981" y="30171"/>
                  </a:cubicBezTo>
                  <a:lnTo>
                    <a:pt x="37981" y="30171"/>
                  </a:lnTo>
                  <a:cubicBezTo>
                    <a:pt x="37969" y="30171"/>
                    <a:pt x="37957" y="30159"/>
                    <a:pt x="37945" y="30147"/>
                  </a:cubicBezTo>
                  <a:lnTo>
                    <a:pt x="37945" y="30147"/>
                  </a:lnTo>
                  <a:cubicBezTo>
                    <a:pt x="37826" y="30064"/>
                    <a:pt x="37779" y="29886"/>
                    <a:pt x="37862" y="29755"/>
                  </a:cubicBezTo>
                  <a:close/>
                  <a:moveTo>
                    <a:pt x="6930" y="5490"/>
                  </a:moveTo>
                  <a:cubicBezTo>
                    <a:pt x="6811" y="5359"/>
                    <a:pt x="6823" y="5168"/>
                    <a:pt x="6954" y="5049"/>
                  </a:cubicBezTo>
                  <a:lnTo>
                    <a:pt x="6954" y="5049"/>
                  </a:lnTo>
                  <a:cubicBezTo>
                    <a:pt x="7084" y="4942"/>
                    <a:pt x="7275" y="4954"/>
                    <a:pt x="7394" y="5085"/>
                  </a:cubicBezTo>
                  <a:lnTo>
                    <a:pt x="7394" y="5085"/>
                  </a:lnTo>
                  <a:cubicBezTo>
                    <a:pt x="7501" y="5204"/>
                    <a:pt x="7489" y="5406"/>
                    <a:pt x="7358" y="5514"/>
                  </a:cubicBezTo>
                  <a:lnTo>
                    <a:pt x="7358" y="5514"/>
                  </a:lnTo>
                  <a:cubicBezTo>
                    <a:pt x="7251" y="5609"/>
                    <a:pt x="7096" y="5621"/>
                    <a:pt x="6977" y="5537"/>
                  </a:cubicBezTo>
                  <a:lnTo>
                    <a:pt x="6977" y="5537"/>
                  </a:lnTo>
                  <a:cubicBezTo>
                    <a:pt x="6954" y="5525"/>
                    <a:pt x="6942" y="5502"/>
                    <a:pt x="6930" y="5490"/>
                  </a:cubicBezTo>
                  <a:close/>
                  <a:moveTo>
                    <a:pt x="38898" y="27481"/>
                  </a:moveTo>
                  <a:cubicBezTo>
                    <a:pt x="38958" y="27326"/>
                    <a:pt x="39136" y="27242"/>
                    <a:pt x="39303" y="27302"/>
                  </a:cubicBezTo>
                  <a:lnTo>
                    <a:pt x="39303" y="27302"/>
                  </a:lnTo>
                  <a:cubicBezTo>
                    <a:pt x="39458" y="27361"/>
                    <a:pt x="39541" y="27540"/>
                    <a:pt x="39481" y="27707"/>
                  </a:cubicBezTo>
                  <a:lnTo>
                    <a:pt x="39481" y="27707"/>
                  </a:lnTo>
                  <a:cubicBezTo>
                    <a:pt x="39410" y="27862"/>
                    <a:pt x="39231" y="27945"/>
                    <a:pt x="39077" y="27885"/>
                  </a:cubicBezTo>
                  <a:lnTo>
                    <a:pt x="39077" y="27885"/>
                  </a:lnTo>
                  <a:cubicBezTo>
                    <a:pt x="39053" y="27873"/>
                    <a:pt x="39029" y="27862"/>
                    <a:pt x="39005" y="27838"/>
                  </a:cubicBezTo>
                  <a:lnTo>
                    <a:pt x="39005" y="27838"/>
                  </a:lnTo>
                  <a:cubicBezTo>
                    <a:pt x="38898" y="27754"/>
                    <a:pt x="38850" y="27611"/>
                    <a:pt x="38898" y="27481"/>
                  </a:cubicBezTo>
                  <a:close/>
                  <a:moveTo>
                    <a:pt x="8918" y="3906"/>
                  </a:moveTo>
                  <a:cubicBezTo>
                    <a:pt x="8823" y="3763"/>
                    <a:pt x="8859" y="3573"/>
                    <a:pt x="9001" y="3478"/>
                  </a:cubicBezTo>
                  <a:lnTo>
                    <a:pt x="9001" y="3478"/>
                  </a:lnTo>
                  <a:cubicBezTo>
                    <a:pt x="9144" y="3382"/>
                    <a:pt x="9335" y="3418"/>
                    <a:pt x="9430" y="3561"/>
                  </a:cubicBezTo>
                  <a:lnTo>
                    <a:pt x="9430" y="3561"/>
                  </a:lnTo>
                  <a:cubicBezTo>
                    <a:pt x="9525" y="3704"/>
                    <a:pt x="9490" y="3894"/>
                    <a:pt x="9347" y="3990"/>
                  </a:cubicBezTo>
                  <a:lnTo>
                    <a:pt x="9347" y="3990"/>
                  </a:lnTo>
                  <a:cubicBezTo>
                    <a:pt x="9240" y="4061"/>
                    <a:pt x="9097" y="4061"/>
                    <a:pt x="8989" y="3978"/>
                  </a:cubicBezTo>
                  <a:lnTo>
                    <a:pt x="8989" y="3978"/>
                  </a:lnTo>
                  <a:cubicBezTo>
                    <a:pt x="8954" y="3966"/>
                    <a:pt x="8930" y="3930"/>
                    <a:pt x="8918" y="3906"/>
                  </a:cubicBezTo>
                  <a:close/>
                  <a:moveTo>
                    <a:pt x="39648" y="25087"/>
                  </a:moveTo>
                  <a:lnTo>
                    <a:pt x="39648" y="25087"/>
                  </a:lnTo>
                  <a:cubicBezTo>
                    <a:pt x="39684" y="24921"/>
                    <a:pt x="39850" y="24825"/>
                    <a:pt x="40017" y="24861"/>
                  </a:cubicBezTo>
                  <a:lnTo>
                    <a:pt x="40017" y="24861"/>
                  </a:lnTo>
                  <a:cubicBezTo>
                    <a:pt x="40184" y="24897"/>
                    <a:pt x="40279" y="25064"/>
                    <a:pt x="40243" y="25230"/>
                  </a:cubicBezTo>
                  <a:lnTo>
                    <a:pt x="40243" y="25230"/>
                  </a:lnTo>
                  <a:cubicBezTo>
                    <a:pt x="40208" y="25397"/>
                    <a:pt x="40041" y="25504"/>
                    <a:pt x="39874" y="25456"/>
                  </a:cubicBezTo>
                  <a:lnTo>
                    <a:pt x="39874" y="25456"/>
                  </a:lnTo>
                  <a:cubicBezTo>
                    <a:pt x="39827" y="25445"/>
                    <a:pt x="39791" y="25433"/>
                    <a:pt x="39755" y="25409"/>
                  </a:cubicBezTo>
                  <a:lnTo>
                    <a:pt x="39755" y="25409"/>
                  </a:lnTo>
                  <a:cubicBezTo>
                    <a:pt x="39660" y="25337"/>
                    <a:pt x="39612" y="25206"/>
                    <a:pt x="39648" y="25087"/>
                  </a:cubicBezTo>
                  <a:close/>
                  <a:moveTo>
                    <a:pt x="11085" y="2585"/>
                  </a:moveTo>
                  <a:cubicBezTo>
                    <a:pt x="11014" y="2442"/>
                    <a:pt x="11073" y="2251"/>
                    <a:pt x="11228" y="2180"/>
                  </a:cubicBezTo>
                  <a:lnTo>
                    <a:pt x="11228" y="2180"/>
                  </a:lnTo>
                  <a:cubicBezTo>
                    <a:pt x="11383" y="2096"/>
                    <a:pt x="11561" y="2156"/>
                    <a:pt x="11645" y="2323"/>
                  </a:cubicBezTo>
                  <a:lnTo>
                    <a:pt x="11645" y="2323"/>
                  </a:lnTo>
                  <a:cubicBezTo>
                    <a:pt x="11716" y="2466"/>
                    <a:pt x="11656" y="2656"/>
                    <a:pt x="11502" y="2727"/>
                  </a:cubicBezTo>
                  <a:lnTo>
                    <a:pt x="11502" y="2727"/>
                  </a:lnTo>
                  <a:cubicBezTo>
                    <a:pt x="11395" y="2787"/>
                    <a:pt x="11275" y="2775"/>
                    <a:pt x="11180" y="2704"/>
                  </a:cubicBezTo>
                  <a:lnTo>
                    <a:pt x="11180" y="2704"/>
                  </a:lnTo>
                  <a:cubicBezTo>
                    <a:pt x="11145" y="2668"/>
                    <a:pt x="11109" y="2632"/>
                    <a:pt x="11085" y="2585"/>
                  </a:cubicBezTo>
                  <a:close/>
                  <a:moveTo>
                    <a:pt x="40077" y="22623"/>
                  </a:moveTo>
                  <a:lnTo>
                    <a:pt x="40077" y="22623"/>
                  </a:lnTo>
                  <a:cubicBezTo>
                    <a:pt x="40101" y="22456"/>
                    <a:pt x="40255" y="22337"/>
                    <a:pt x="40422" y="22349"/>
                  </a:cubicBezTo>
                  <a:lnTo>
                    <a:pt x="40422" y="22349"/>
                  </a:lnTo>
                  <a:cubicBezTo>
                    <a:pt x="40589" y="22373"/>
                    <a:pt x="40708" y="22528"/>
                    <a:pt x="40696" y="22694"/>
                  </a:cubicBezTo>
                  <a:lnTo>
                    <a:pt x="40696" y="22694"/>
                  </a:lnTo>
                  <a:cubicBezTo>
                    <a:pt x="40672" y="22861"/>
                    <a:pt x="40517" y="22992"/>
                    <a:pt x="40351" y="22968"/>
                  </a:cubicBezTo>
                  <a:lnTo>
                    <a:pt x="40351" y="22968"/>
                  </a:lnTo>
                  <a:cubicBezTo>
                    <a:pt x="40303" y="22968"/>
                    <a:pt x="40243" y="22944"/>
                    <a:pt x="40208" y="22909"/>
                  </a:cubicBezTo>
                  <a:lnTo>
                    <a:pt x="40208" y="22909"/>
                  </a:lnTo>
                  <a:cubicBezTo>
                    <a:pt x="40112" y="22849"/>
                    <a:pt x="40065" y="22742"/>
                    <a:pt x="40077" y="22623"/>
                  </a:cubicBezTo>
                  <a:close/>
                  <a:moveTo>
                    <a:pt x="13407" y="1561"/>
                  </a:moveTo>
                  <a:cubicBezTo>
                    <a:pt x="13347" y="1394"/>
                    <a:pt x="13442" y="1215"/>
                    <a:pt x="13597" y="1168"/>
                  </a:cubicBezTo>
                  <a:lnTo>
                    <a:pt x="13597" y="1168"/>
                  </a:lnTo>
                  <a:cubicBezTo>
                    <a:pt x="13764" y="1108"/>
                    <a:pt x="13931" y="1192"/>
                    <a:pt x="13990" y="1358"/>
                  </a:cubicBezTo>
                  <a:lnTo>
                    <a:pt x="13990" y="1358"/>
                  </a:lnTo>
                  <a:cubicBezTo>
                    <a:pt x="14050" y="1513"/>
                    <a:pt x="13966" y="1692"/>
                    <a:pt x="13800" y="1751"/>
                  </a:cubicBezTo>
                  <a:lnTo>
                    <a:pt x="13800" y="1751"/>
                  </a:lnTo>
                  <a:cubicBezTo>
                    <a:pt x="13704" y="1775"/>
                    <a:pt x="13597" y="1763"/>
                    <a:pt x="13514" y="1704"/>
                  </a:cubicBezTo>
                  <a:lnTo>
                    <a:pt x="13514" y="1704"/>
                  </a:lnTo>
                  <a:cubicBezTo>
                    <a:pt x="13466" y="1668"/>
                    <a:pt x="13431" y="1620"/>
                    <a:pt x="13407" y="1561"/>
                  </a:cubicBezTo>
                  <a:close/>
                  <a:moveTo>
                    <a:pt x="40196" y="20134"/>
                  </a:moveTo>
                  <a:cubicBezTo>
                    <a:pt x="40196" y="19956"/>
                    <a:pt x="40327" y="19813"/>
                    <a:pt x="40505" y="19813"/>
                  </a:cubicBezTo>
                  <a:lnTo>
                    <a:pt x="40505" y="19813"/>
                  </a:lnTo>
                  <a:cubicBezTo>
                    <a:pt x="40672" y="19813"/>
                    <a:pt x="40815" y="19944"/>
                    <a:pt x="40815" y="20111"/>
                  </a:cubicBezTo>
                  <a:lnTo>
                    <a:pt x="40815" y="20111"/>
                  </a:lnTo>
                  <a:cubicBezTo>
                    <a:pt x="40815" y="20277"/>
                    <a:pt x="40684" y="20420"/>
                    <a:pt x="40517" y="20420"/>
                  </a:cubicBezTo>
                  <a:lnTo>
                    <a:pt x="40517" y="20420"/>
                  </a:lnTo>
                  <a:cubicBezTo>
                    <a:pt x="40446" y="20432"/>
                    <a:pt x="40386" y="20408"/>
                    <a:pt x="40327" y="20361"/>
                  </a:cubicBezTo>
                  <a:lnTo>
                    <a:pt x="40327" y="20361"/>
                  </a:lnTo>
                  <a:cubicBezTo>
                    <a:pt x="40255" y="20313"/>
                    <a:pt x="40208" y="20218"/>
                    <a:pt x="40196" y="20134"/>
                  </a:cubicBezTo>
                  <a:close/>
                  <a:moveTo>
                    <a:pt x="15847" y="834"/>
                  </a:moveTo>
                  <a:cubicBezTo>
                    <a:pt x="15800" y="656"/>
                    <a:pt x="15907" y="501"/>
                    <a:pt x="16074" y="465"/>
                  </a:cubicBezTo>
                  <a:lnTo>
                    <a:pt x="16074" y="465"/>
                  </a:lnTo>
                  <a:cubicBezTo>
                    <a:pt x="16240" y="430"/>
                    <a:pt x="16407" y="537"/>
                    <a:pt x="16443" y="703"/>
                  </a:cubicBezTo>
                  <a:lnTo>
                    <a:pt x="16443" y="703"/>
                  </a:lnTo>
                  <a:cubicBezTo>
                    <a:pt x="16479" y="870"/>
                    <a:pt x="16371" y="1025"/>
                    <a:pt x="16205" y="1061"/>
                  </a:cubicBezTo>
                  <a:lnTo>
                    <a:pt x="16205" y="1061"/>
                  </a:lnTo>
                  <a:cubicBezTo>
                    <a:pt x="16121" y="1084"/>
                    <a:pt x="16026" y="1061"/>
                    <a:pt x="15955" y="1013"/>
                  </a:cubicBezTo>
                  <a:lnTo>
                    <a:pt x="15955" y="1013"/>
                  </a:lnTo>
                  <a:cubicBezTo>
                    <a:pt x="15895" y="965"/>
                    <a:pt x="15859" y="906"/>
                    <a:pt x="15847" y="834"/>
                  </a:cubicBezTo>
                  <a:close/>
                  <a:moveTo>
                    <a:pt x="40005" y="17634"/>
                  </a:moveTo>
                  <a:lnTo>
                    <a:pt x="40005" y="17634"/>
                  </a:lnTo>
                  <a:cubicBezTo>
                    <a:pt x="39981" y="17467"/>
                    <a:pt x="40101" y="17313"/>
                    <a:pt x="40267" y="17289"/>
                  </a:cubicBezTo>
                  <a:lnTo>
                    <a:pt x="40267" y="17289"/>
                  </a:lnTo>
                  <a:cubicBezTo>
                    <a:pt x="40434" y="17265"/>
                    <a:pt x="40589" y="17384"/>
                    <a:pt x="40624" y="17551"/>
                  </a:cubicBezTo>
                  <a:lnTo>
                    <a:pt x="40624" y="17551"/>
                  </a:lnTo>
                  <a:cubicBezTo>
                    <a:pt x="40648" y="17717"/>
                    <a:pt x="40529" y="17872"/>
                    <a:pt x="40351" y="17896"/>
                  </a:cubicBezTo>
                  <a:lnTo>
                    <a:pt x="40351" y="17896"/>
                  </a:lnTo>
                  <a:cubicBezTo>
                    <a:pt x="40279" y="17908"/>
                    <a:pt x="40196" y="17884"/>
                    <a:pt x="40124" y="17836"/>
                  </a:cubicBezTo>
                  <a:lnTo>
                    <a:pt x="40124" y="17836"/>
                  </a:lnTo>
                  <a:cubicBezTo>
                    <a:pt x="40065" y="17789"/>
                    <a:pt x="40017" y="17717"/>
                    <a:pt x="40005" y="17634"/>
                  </a:cubicBezTo>
                  <a:close/>
                  <a:moveTo>
                    <a:pt x="18348" y="406"/>
                  </a:moveTo>
                  <a:cubicBezTo>
                    <a:pt x="18336" y="239"/>
                    <a:pt x="18455" y="84"/>
                    <a:pt x="18634" y="72"/>
                  </a:cubicBezTo>
                  <a:lnTo>
                    <a:pt x="18634" y="72"/>
                  </a:lnTo>
                  <a:cubicBezTo>
                    <a:pt x="18800" y="60"/>
                    <a:pt x="18943" y="180"/>
                    <a:pt x="18967" y="358"/>
                  </a:cubicBezTo>
                  <a:lnTo>
                    <a:pt x="18967" y="358"/>
                  </a:lnTo>
                  <a:cubicBezTo>
                    <a:pt x="18979" y="525"/>
                    <a:pt x="18848" y="680"/>
                    <a:pt x="18681" y="691"/>
                  </a:cubicBezTo>
                  <a:lnTo>
                    <a:pt x="18681" y="691"/>
                  </a:lnTo>
                  <a:cubicBezTo>
                    <a:pt x="18610" y="691"/>
                    <a:pt x="18526" y="680"/>
                    <a:pt x="18467" y="632"/>
                  </a:cubicBezTo>
                  <a:lnTo>
                    <a:pt x="18467" y="632"/>
                  </a:lnTo>
                  <a:cubicBezTo>
                    <a:pt x="18395" y="572"/>
                    <a:pt x="18360" y="501"/>
                    <a:pt x="18348" y="406"/>
                  </a:cubicBezTo>
                  <a:close/>
                  <a:moveTo>
                    <a:pt x="39505" y="15181"/>
                  </a:moveTo>
                  <a:lnTo>
                    <a:pt x="39505" y="15181"/>
                  </a:lnTo>
                  <a:cubicBezTo>
                    <a:pt x="39458" y="15015"/>
                    <a:pt x="39553" y="14848"/>
                    <a:pt x="39720" y="14812"/>
                  </a:cubicBezTo>
                  <a:lnTo>
                    <a:pt x="39720" y="14812"/>
                  </a:lnTo>
                  <a:cubicBezTo>
                    <a:pt x="39874" y="14765"/>
                    <a:pt x="40053" y="14860"/>
                    <a:pt x="40101" y="15027"/>
                  </a:cubicBezTo>
                  <a:lnTo>
                    <a:pt x="40101" y="15027"/>
                  </a:lnTo>
                  <a:cubicBezTo>
                    <a:pt x="40136" y="15181"/>
                    <a:pt x="40041" y="15360"/>
                    <a:pt x="39874" y="15408"/>
                  </a:cubicBezTo>
                  <a:lnTo>
                    <a:pt x="39874" y="15408"/>
                  </a:lnTo>
                  <a:cubicBezTo>
                    <a:pt x="39791" y="15431"/>
                    <a:pt x="39684" y="15408"/>
                    <a:pt x="39612" y="15348"/>
                  </a:cubicBezTo>
                  <a:lnTo>
                    <a:pt x="39612" y="15348"/>
                  </a:lnTo>
                  <a:cubicBezTo>
                    <a:pt x="39553" y="15312"/>
                    <a:pt x="39517" y="15253"/>
                    <a:pt x="39505" y="15181"/>
                  </a:cubicBezTo>
                  <a:close/>
                  <a:moveTo>
                    <a:pt x="20884" y="299"/>
                  </a:moveTo>
                  <a:cubicBezTo>
                    <a:pt x="20896" y="132"/>
                    <a:pt x="21039" y="1"/>
                    <a:pt x="21205" y="1"/>
                  </a:cubicBezTo>
                  <a:lnTo>
                    <a:pt x="21205" y="1"/>
                  </a:lnTo>
                  <a:cubicBezTo>
                    <a:pt x="21384" y="13"/>
                    <a:pt x="21515" y="156"/>
                    <a:pt x="21503" y="322"/>
                  </a:cubicBezTo>
                  <a:lnTo>
                    <a:pt x="21503" y="322"/>
                  </a:lnTo>
                  <a:cubicBezTo>
                    <a:pt x="21503" y="489"/>
                    <a:pt x="21360" y="632"/>
                    <a:pt x="21181" y="620"/>
                  </a:cubicBezTo>
                  <a:lnTo>
                    <a:pt x="21181" y="620"/>
                  </a:lnTo>
                  <a:cubicBezTo>
                    <a:pt x="21122" y="620"/>
                    <a:pt x="21062" y="596"/>
                    <a:pt x="21015" y="561"/>
                  </a:cubicBezTo>
                  <a:lnTo>
                    <a:pt x="21015" y="561"/>
                  </a:lnTo>
                  <a:cubicBezTo>
                    <a:pt x="20931" y="501"/>
                    <a:pt x="20884" y="406"/>
                    <a:pt x="20884" y="310"/>
                  </a:cubicBezTo>
                  <a:close/>
                  <a:moveTo>
                    <a:pt x="38696" y="12812"/>
                  </a:moveTo>
                  <a:cubicBezTo>
                    <a:pt x="38624" y="12657"/>
                    <a:pt x="38696" y="12479"/>
                    <a:pt x="38862" y="12407"/>
                  </a:cubicBezTo>
                  <a:lnTo>
                    <a:pt x="38862" y="12407"/>
                  </a:lnTo>
                  <a:cubicBezTo>
                    <a:pt x="39017" y="12336"/>
                    <a:pt x="39196" y="12419"/>
                    <a:pt x="39267" y="12574"/>
                  </a:cubicBezTo>
                  <a:lnTo>
                    <a:pt x="39267" y="12574"/>
                  </a:lnTo>
                  <a:cubicBezTo>
                    <a:pt x="39327" y="12729"/>
                    <a:pt x="39255" y="12907"/>
                    <a:pt x="39100" y="12979"/>
                  </a:cubicBezTo>
                  <a:lnTo>
                    <a:pt x="39100" y="12979"/>
                  </a:lnTo>
                  <a:cubicBezTo>
                    <a:pt x="38993" y="13014"/>
                    <a:pt x="38886" y="13003"/>
                    <a:pt x="38803" y="12943"/>
                  </a:cubicBezTo>
                  <a:lnTo>
                    <a:pt x="38803" y="12943"/>
                  </a:lnTo>
                  <a:cubicBezTo>
                    <a:pt x="38755" y="12907"/>
                    <a:pt x="38719" y="12872"/>
                    <a:pt x="38696" y="12824"/>
                  </a:cubicBezTo>
                  <a:close/>
                  <a:moveTo>
                    <a:pt x="23420" y="537"/>
                  </a:moveTo>
                  <a:cubicBezTo>
                    <a:pt x="23444" y="358"/>
                    <a:pt x="23610" y="251"/>
                    <a:pt x="23777" y="275"/>
                  </a:cubicBezTo>
                  <a:lnTo>
                    <a:pt x="23777" y="275"/>
                  </a:lnTo>
                  <a:cubicBezTo>
                    <a:pt x="23944" y="310"/>
                    <a:pt x="24063" y="465"/>
                    <a:pt x="24027" y="632"/>
                  </a:cubicBezTo>
                  <a:lnTo>
                    <a:pt x="24027" y="632"/>
                  </a:lnTo>
                  <a:cubicBezTo>
                    <a:pt x="24003" y="799"/>
                    <a:pt x="23837" y="918"/>
                    <a:pt x="23670" y="882"/>
                  </a:cubicBezTo>
                  <a:lnTo>
                    <a:pt x="23670" y="882"/>
                  </a:lnTo>
                  <a:cubicBezTo>
                    <a:pt x="23622" y="882"/>
                    <a:pt x="23575" y="858"/>
                    <a:pt x="23539" y="834"/>
                  </a:cubicBezTo>
                  <a:lnTo>
                    <a:pt x="23539" y="834"/>
                  </a:lnTo>
                  <a:cubicBezTo>
                    <a:pt x="23444" y="763"/>
                    <a:pt x="23396" y="644"/>
                    <a:pt x="23420" y="537"/>
                  </a:cubicBezTo>
                  <a:close/>
                  <a:moveTo>
                    <a:pt x="37588" y="10574"/>
                  </a:moveTo>
                  <a:cubicBezTo>
                    <a:pt x="37505" y="10431"/>
                    <a:pt x="37553" y="10240"/>
                    <a:pt x="37707" y="10157"/>
                  </a:cubicBezTo>
                  <a:lnTo>
                    <a:pt x="37707" y="10157"/>
                  </a:lnTo>
                  <a:cubicBezTo>
                    <a:pt x="37850" y="10074"/>
                    <a:pt x="38041" y="10121"/>
                    <a:pt x="38124" y="10276"/>
                  </a:cubicBezTo>
                  <a:lnTo>
                    <a:pt x="38124" y="10276"/>
                  </a:lnTo>
                  <a:cubicBezTo>
                    <a:pt x="38207" y="10419"/>
                    <a:pt x="38160" y="10609"/>
                    <a:pt x="38017" y="10693"/>
                  </a:cubicBezTo>
                  <a:lnTo>
                    <a:pt x="38017" y="10693"/>
                  </a:lnTo>
                  <a:cubicBezTo>
                    <a:pt x="37910" y="10752"/>
                    <a:pt x="37779" y="10752"/>
                    <a:pt x="37672" y="10669"/>
                  </a:cubicBezTo>
                  <a:lnTo>
                    <a:pt x="37672" y="10669"/>
                  </a:lnTo>
                  <a:cubicBezTo>
                    <a:pt x="37636" y="10645"/>
                    <a:pt x="37612" y="10609"/>
                    <a:pt x="37588" y="10574"/>
                  </a:cubicBezTo>
                  <a:close/>
                  <a:moveTo>
                    <a:pt x="25908" y="1072"/>
                  </a:moveTo>
                  <a:cubicBezTo>
                    <a:pt x="25956" y="906"/>
                    <a:pt x="26123" y="811"/>
                    <a:pt x="26289" y="858"/>
                  </a:cubicBezTo>
                  <a:lnTo>
                    <a:pt x="26289" y="858"/>
                  </a:lnTo>
                  <a:cubicBezTo>
                    <a:pt x="26456" y="906"/>
                    <a:pt x="26551" y="1084"/>
                    <a:pt x="26492" y="1251"/>
                  </a:cubicBezTo>
                  <a:lnTo>
                    <a:pt x="26492" y="1251"/>
                  </a:lnTo>
                  <a:cubicBezTo>
                    <a:pt x="26444" y="1406"/>
                    <a:pt x="26277" y="1501"/>
                    <a:pt x="26111" y="1453"/>
                  </a:cubicBezTo>
                  <a:lnTo>
                    <a:pt x="26111" y="1453"/>
                  </a:lnTo>
                  <a:cubicBezTo>
                    <a:pt x="26075" y="1442"/>
                    <a:pt x="26039" y="1430"/>
                    <a:pt x="26015" y="1406"/>
                  </a:cubicBezTo>
                  <a:lnTo>
                    <a:pt x="26015" y="1406"/>
                  </a:lnTo>
                  <a:cubicBezTo>
                    <a:pt x="25908" y="1323"/>
                    <a:pt x="25861" y="1192"/>
                    <a:pt x="25908" y="1061"/>
                  </a:cubicBezTo>
                  <a:close/>
                  <a:moveTo>
                    <a:pt x="36219" y="8490"/>
                  </a:moveTo>
                  <a:lnTo>
                    <a:pt x="36219" y="8490"/>
                  </a:lnTo>
                  <a:cubicBezTo>
                    <a:pt x="36112" y="8359"/>
                    <a:pt x="36136" y="8157"/>
                    <a:pt x="36279" y="8061"/>
                  </a:cubicBezTo>
                  <a:lnTo>
                    <a:pt x="36279" y="8061"/>
                  </a:lnTo>
                  <a:cubicBezTo>
                    <a:pt x="36410" y="7954"/>
                    <a:pt x="36600" y="7978"/>
                    <a:pt x="36707" y="8121"/>
                  </a:cubicBezTo>
                  <a:lnTo>
                    <a:pt x="36707" y="8121"/>
                  </a:lnTo>
                  <a:cubicBezTo>
                    <a:pt x="36814" y="8252"/>
                    <a:pt x="36779" y="8442"/>
                    <a:pt x="36648" y="8550"/>
                  </a:cubicBezTo>
                  <a:lnTo>
                    <a:pt x="36648" y="8550"/>
                  </a:lnTo>
                  <a:cubicBezTo>
                    <a:pt x="36541" y="8633"/>
                    <a:pt x="36386" y="8633"/>
                    <a:pt x="36279" y="8550"/>
                  </a:cubicBezTo>
                  <a:lnTo>
                    <a:pt x="36279" y="8550"/>
                  </a:lnTo>
                  <a:cubicBezTo>
                    <a:pt x="36255" y="8526"/>
                    <a:pt x="36231" y="8514"/>
                    <a:pt x="36219" y="8490"/>
                  </a:cubicBezTo>
                  <a:close/>
                  <a:moveTo>
                    <a:pt x="28313" y="1918"/>
                  </a:moveTo>
                  <a:cubicBezTo>
                    <a:pt x="28385" y="1763"/>
                    <a:pt x="28563" y="1692"/>
                    <a:pt x="28718" y="1763"/>
                  </a:cubicBezTo>
                  <a:lnTo>
                    <a:pt x="28718" y="1763"/>
                  </a:lnTo>
                  <a:cubicBezTo>
                    <a:pt x="28873" y="1834"/>
                    <a:pt x="28932" y="2013"/>
                    <a:pt x="28861" y="2168"/>
                  </a:cubicBezTo>
                  <a:lnTo>
                    <a:pt x="28861" y="2168"/>
                  </a:lnTo>
                  <a:cubicBezTo>
                    <a:pt x="28790" y="2323"/>
                    <a:pt x="28611" y="2394"/>
                    <a:pt x="28456" y="2323"/>
                  </a:cubicBezTo>
                  <a:lnTo>
                    <a:pt x="28456" y="2323"/>
                  </a:lnTo>
                  <a:cubicBezTo>
                    <a:pt x="28432" y="2311"/>
                    <a:pt x="28420" y="2299"/>
                    <a:pt x="28397" y="2287"/>
                  </a:cubicBezTo>
                  <a:lnTo>
                    <a:pt x="28397" y="2287"/>
                  </a:lnTo>
                  <a:cubicBezTo>
                    <a:pt x="28278" y="2204"/>
                    <a:pt x="28242" y="2037"/>
                    <a:pt x="28313" y="1918"/>
                  </a:cubicBezTo>
                  <a:close/>
                  <a:moveTo>
                    <a:pt x="34588" y="6585"/>
                  </a:moveTo>
                  <a:lnTo>
                    <a:pt x="34588" y="6585"/>
                  </a:lnTo>
                  <a:cubicBezTo>
                    <a:pt x="34469" y="6466"/>
                    <a:pt x="34469" y="6276"/>
                    <a:pt x="34588" y="6145"/>
                  </a:cubicBezTo>
                  <a:lnTo>
                    <a:pt x="34588" y="6145"/>
                  </a:lnTo>
                  <a:cubicBezTo>
                    <a:pt x="34707" y="6025"/>
                    <a:pt x="34909" y="6025"/>
                    <a:pt x="35028" y="6145"/>
                  </a:cubicBezTo>
                  <a:lnTo>
                    <a:pt x="35028" y="6145"/>
                  </a:lnTo>
                  <a:cubicBezTo>
                    <a:pt x="35148" y="6276"/>
                    <a:pt x="35148" y="6466"/>
                    <a:pt x="35028" y="6585"/>
                  </a:cubicBezTo>
                  <a:lnTo>
                    <a:pt x="35028" y="6585"/>
                  </a:lnTo>
                  <a:cubicBezTo>
                    <a:pt x="34921" y="6692"/>
                    <a:pt x="34755" y="6704"/>
                    <a:pt x="34624" y="6609"/>
                  </a:cubicBezTo>
                  <a:lnTo>
                    <a:pt x="34624" y="6609"/>
                  </a:lnTo>
                  <a:cubicBezTo>
                    <a:pt x="34612" y="6609"/>
                    <a:pt x="34600" y="6597"/>
                    <a:pt x="34588" y="6585"/>
                  </a:cubicBezTo>
                  <a:close/>
                  <a:moveTo>
                    <a:pt x="30576" y="3061"/>
                  </a:moveTo>
                  <a:cubicBezTo>
                    <a:pt x="30659" y="2918"/>
                    <a:pt x="30849" y="2870"/>
                    <a:pt x="30992" y="2954"/>
                  </a:cubicBezTo>
                  <a:lnTo>
                    <a:pt x="30992" y="2954"/>
                  </a:lnTo>
                  <a:cubicBezTo>
                    <a:pt x="31135" y="3049"/>
                    <a:pt x="31183" y="3239"/>
                    <a:pt x="31099" y="3382"/>
                  </a:cubicBezTo>
                  <a:lnTo>
                    <a:pt x="31099" y="3382"/>
                  </a:lnTo>
                  <a:cubicBezTo>
                    <a:pt x="31004" y="3525"/>
                    <a:pt x="30814" y="3573"/>
                    <a:pt x="30671" y="3489"/>
                  </a:cubicBezTo>
                  <a:lnTo>
                    <a:pt x="30671" y="3489"/>
                  </a:lnTo>
                  <a:lnTo>
                    <a:pt x="30647" y="3466"/>
                  </a:lnTo>
                  <a:lnTo>
                    <a:pt x="30647" y="3466"/>
                  </a:lnTo>
                  <a:cubicBezTo>
                    <a:pt x="30516" y="3370"/>
                    <a:pt x="30480" y="3192"/>
                    <a:pt x="30576" y="3061"/>
                  </a:cubicBezTo>
                  <a:close/>
                  <a:moveTo>
                    <a:pt x="32731" y="4918"/>
                  </a:moveTo>
                  <a:lnTo>
                    <a:pt x="32731" y="4918"/>
                  </a:lnTo>
                  <a:cubicBezTo>
                    <a:pt x="32588" y="4811"/>
                    <a:pt x="32564" y="4621"/>
                    <a:pt x="32671" y="4478"/>
                  </a:cubicBezTo>
                  <a:lnTo>
                    <a:pt x="32671" y="4478"/>
                  </a:lnTo>
                  <a:cubicBezTo>
                    <a:pt x="32778" y="4347"/>
                    <a:pt x="32981" y="4323"/>
                    <a:pt x="33112" y="4430"/>
                  </a:cubicBezTo>
                  <a:lnTo>
                    <a:pt x="33112" y="4430"/>
                  </a:lnTo>
                  <a:cubicBezTo>
                    <a:pt x="33243" y="4537"/>
                    <a:pt x="33266" y="4728"/>
                    <a:pt x="33159" y="4871"/>
                  </a:cubicBezTo>
                  <a:lnTo>
                    <a:pt x="33159" y="4871"/>
                  </a:lnTo>
                  <a:cubicBezTo>
                    <a:pt x="33052" y="5002"/>
                    <a:pt x="32873" y="5025"/>
                    <a:pt x="32731" y="4918"/>
                  </a:cubicBezTo>
                  <a:lnTo>
                    <a:pt x="32731" y="4918"/>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8"/>
            <p:cNvSpPr/>
            <p:nvPr/>
          </p:nvSpPr>
          <p:spPr>
            <a:xfrm>
              <a:off x="1573100" y="3166000"/>
              <a:ext cx="945975" cy="946575"/>
            </a:xfrm>
            <a:custGeom>
              <a:avLst/>
              <a:gdLst/>
              <a:ahLst/>
              <a:cxnLst/>
              <a:rect l="l" t="t" r="r" b="b"/>
              <a:pathLst>
                <a:path w="37839" h="37863" extrusionOk="0">
                  <a:moveTo>
                    <a:pt x="6704" y="33397"/>
                  </a:moveTo>
                  <a:cubicBezTo>
                    <a:pt x="6549" y="33266"/>
                    <a:pt x="6525" y="33040"/>
                    <a:pt x="6656" y="32885"/>
                  </a:cubicBezTo>
                  <a:lnTo>
                    <a:pt x="6656" y="32885"/>
                  </a:lnTo>
                  <a:cubicBezTo>
                    <a:pt x="6787" y="32719"/>
                    <a:pt x="7025" y="32707"/>
                    <a:pt x="7180" y="32838"/>
                  </a:cubicBezTo>
                  <a:lnTo>
                    <a:pt x="7180" y="32838"/>
                  </a:lnTo>
                  <a:cubicBezTo>
                    <a:pt x="7323" y="32969"/>
                    <a:pt x="7347" y="33195"/>
                    <a:pt x="7216" y="33350"/>
                  </a:cubicBezTo>
                  <a:lnTo>
                    <a:pt x="7216" y="33350"/>
                  </a:lnTo>
                  <a:cubicBezTo>
                    <a:pt x="7097" y="33493"/>
                    <a:pt x="6882" y="33516"/>
                    <a:pt x="6728" y="33409"/>
                  </a:cubicBezTo>
                  <a:lnTo>
                    <a:pt x="6728" y="33409"/>
                  </a:lnTo>
                  <a:close/>
                  <a:moveTo>
                    <a:pt x="8680" y="34421"/>
                  </a:moveTo>
                  <a:cubicBezTo>
                    <a:pt x="8787" y="34255"/>
                    <a:pt x="9014" y="34207"/>
                    <a:pt x="9180" y="34314"/>
                  </a:cubicBezTo>
                  <a:lnTo>
                    <a:pt x="9180" y="34314"/>
                  </a:lnTo>
                  <a:cubicBezTo>
                    <a:pt x="9347" y="34421"/>
                    <a:pt x="9395" y="34647"/>
                    <a:pt x="9287" y="34814"/>
                  </a:cubicBezTo>
                  <a:lnTo>
                    <a:pt x="9287" y="34814"/>
                  </a:lnTo>
                  <a:cubicBezTo>
                    <a:pt x="9180" y="34981"/>
                    <a:pt x="8966" y="35028"/>
                    <a:pt x="8787" y="34921"/>
                  </a:cubicBezTo>
                  <a:lnTo>
                    <a:pt x="8787" y="34921"/>
                  </a:lnTo>
                  <a:lnTo>
                    <a:pt x="8775" y="34909"/>
                  </a:lnTo>
                  <a:lnTo>
                    <a:pt x="8775" y="34909"/>
                  </a:lnTo>
                  <a:cubicBezTo>
                    <a:pt x="8621" y="34802"/>
                    <a:pt x="8573" y="34588"/>
                    <a:pt x="8680" y="34421"/>
                  </a:cubicBezTo>
                  <a:close/>
                  <a:moveTo>
                    <a:pt x="4834" y="31599"/>
                  </a:moveTo>
                  <a:lnTo>
                    <a:pt x="4834" y="31599"/>
                  </a:lnTo>
                  <a:cubicBezTo>
                    <a:pt x="4704" y="31445"/>
                    <a:pt x="4715" y="31218"/>
                    <a:pt x="4870" y="31087"/>
                  </a:cubicBezTo>
                  <a:lnTo>
                    <a:pt x="4870" y="31087"/>
                  </a:lnTo>
                  <a:cubicBezTo>
                    <a:pt x="5013" y="30956"/>
                    <a:pt x="5239" y="30968"/>
                    <a:pt x="5382" y="31111"/>
                  </a:cubicBezTo>
                  <a:lnTo>
                    <a:pt x="5382" y="31111"/>
                  </a:lnTo>
                  <a:cubicBezTo>
                    <a:pt x="5513" y="31254"/>
                    <a:pt x="5501" y="31492"/>
                    <a:pt x="5346" y="31623"/>
                  </a:cubicBezTo>
                  <a:lnTo>
                    <a:pt x="5346" y="31623"/>
                  </a:lnTo>
                  <a:cubicBezTo>
                    <a:pt x="5227" y="31742"/>
                    <a:pt x="5025" y="31742"/>
                    <a:pt x="4894" y="31647"/>
                  </a:cubicBezTo>
                  <a:lnTo>
                    <a:pt x="4894" y="31647"/>
                  </a:lnTo>
                  <a:cubicBezTo>
                    <a:pt x="4870" y="31623"/>
                    <a:pt x="4858" y="31611"/>
                    <a:pt x="4834" y="31588"/>
                  </a:cubicBezTo>
                  <a:close/>
                  <a:moveTo>
                    <a:pt x="10895" y="35683"/>
                  </a:moveTo>
                  <a:cubicBezTo>
                    <a:pt x="10978" y="35505"/>
                    <a:pt x="11192" y="35421"/>
                    <a:pt x="11371" y="35505"/>
                  </a:cubicBezTo>
                  <a:lnTo>
                    <a:pt x="11371" y="35505"/>
                  </a:lnTo>
                  <a:cubicBezTo>
                    <a:pt x="11562" y="35588"/>
                    <a:pt x="11633" y="35802"/>
                    <a:pt x="11550" y="35981"/>
                  </a:cubicBezTo>
                  <a:lnTo>
                    <a:pt x="11550" y="35981"/>
                  </a:lnTo>
                  <a:cubicBezTo>
                    <a:pt x="11466" y="36171"/>
                    <a:pt x="11252" y="36243"/>
                    <a:pt x="11073" y="36160"/>
                  </a:cubicBezTo>
                  <a:lnTo>
                    <a:pt x="11073" y="36160"/>
                  </a:lnTo>
                  <a:cubicBezTo>
                    <a:pt x="11050" y="36148"/>
                    <a:pt x="11026" y="36136"/>
                    <a:pt x="11014" y="36124"/>
                  </a:cubicBezTo>
                  <a:lnTo>
                    <a:pt x="11014" y="36124"/>
                  </a:lnTo>
                  <a:cubicBezTo>
                    <a:pt x="10871" y="36017"/>
                    <a:pt x="10823" y="35838"/>
                    <a:pt x="10895" y="35683"/>
                  </a:cubicBezTo>
                  <a:close/>
                  <a:moveTo>
                    <a:pt x="3239" y="29552"/>
                  </a:moveTo>
                  <a:cubicBezTo>
                    <a:pt x="3132" y="29385"/>
                    <a:pt x="3168" y="29159"/>
                    <a:pt x="3334" y="29051"/>
                  </a:cubicBezTo>
                  <a:lnTo>
                    <a:pt x="3334" y="29051"/>
                  </a:lnTo>
                  <a:cubicBezTo>
                    <a:pt x="3501" y="28932"/>
                    <a:pt x="3727" y="28980"/>
                    <a:pt x="3834" y="29147"/>
                  </a:cubicBezTo>
                  <a:lnTo>
                    <a:pt x="3834" y="29147"/>
                  </a:lnTo>
                  <a:cubicBezTo>
                    <a:pt x="3953" y="29313"/>
                    <a:pt x="3906" y="29540"/>
                    <a:pt x="3739" y="29647"/>
                  </a:cubicBezTo>
                  <a:lnTo>
                    <a:pt x="3739" y="29647"/>
                  </a:lnTo>
                  <a:cubicBezTo>
                    <a:pt x="3620" y="29730"/>
                    <a:pt x="3441" y="29730"/>
                    <a:pt x="3322" y="29635"/>
                  </a:cubicBezTo>
                  <a:lnTo>
                    <a:pt x="3322" y="29635"/>
                  </a:lnTo>
                  <a:cubicBezTo>
                    <a:pt x="3287" y="29611"/>
                    <a:pt x="3263" y="29587"/>
                    <a:pt x="3239" y="29552"/>
                  </a:cubicBezTo>
                  <a:close/>
                  <a:moveTo>
                    <a:pt x="13252" y="36624"/>
                  </a:moveTo>
                  <a:cubicBezTo>
                    <a:pt x="13312" y="36433"/>
                    <a:pt x="13514" y="36326"/>
                    <a:pt x="13705" y="36386"/>
                  </a:cubicBezTo>
                  <a:lnTo>
                    <a:pt x="13705" y="36386"/>
                  </a:lnTo>
                  <a:cubicBezTo>
                    <a:pt x="13895" y="36433"/>
                    <a:pt x="14002" y="36636"/>
                    <a:pt x="13943" y="36826"/>
                  </a:cubicBezTo>
                  <a:lnTo>
                    <a:pt x="13943" y="36826"/>
                  </a:lnTo>
                  <a:cubicBezTo>
                    <a:pt x="13883" y="37017"/>
                    <a:pt x="13693" y="37124"/>
                    <a:pt x="13502" y="37076"/>
                  </a:cubicBezTo>
                  <a:lnTo>
                    <a:pt x="13502" y="37076"/>
                  </a:lnTo>
                  <a:cubicBezTo>
                    <a:pt x="13455" y="37064"/>
                    <a:pt x="13419" y="37041"/>
                    <a:pt x="13383" y="37017"/>
                  </a:cubicBezTo>
                  <a:lnTo>
                    <a:pt x="13383" y="37017"/>
                  </a:lnTo>
                  <a:cubicBezTo>
                    <a:pt x="13264" y="36922"/>
                    <a:pt x="13216" y="36767"/>
                    <a:pt x="13252" y="36624"/>
                  </a:cubicBezTo>
                  <a:close/>
                  <a:moveTo>
                    <a:pt x="1941" y="27301"/>
                  </a:moveTo>
                  <a:lnTo>
                    <a:pt x="1941" y="27301"/>
                  </a:lnTo>
                  <a:cubicBezTo>
                    <a:pt x="1846" y="27123"/>
                    <a:pt x="1917" y="26908"/>
                    <a:pt x="2108" y="26825"/>
                  </a:cubicBezTo>
                  <a:lnTo>
                    <a:pt x="2108" y="26825"/>
                  </a:lnTo>
                  <a:cubicBezTo>
                    <a:pt x="2287" y="26730"/>
                    <a:pt x="2501" y="26801"/>
                    <a:pt x="2584" y="26992"/>
                  </a:cubicBezTo>
                  <a:lnTo>
                    <a:pt x="2584" y="26992"/>
                  </a:lnTo>
                  <a:cubicBezTo>
                    <a:pt x="2679" y="27170"/>
                    <a:pt x="2596" y="27385"/>
                    <a:pt x="2418" y="27468"/>
                  </a:cubicBezTo>
                  <a:lnTo>
                    <a:pt x="2418" y="27468"/>
                  </a:lnTo>
                  <a:cubicBezTo>
                    <a:pt x="2298" y="27528"/>
                    <a:pt x="2156" y="27516"/>
                    <a:pt x="2048" y="27432"/>
                  </a:cubicBezTo>
                  <a:lnTo>
                    <a:pt x="2048" y="27432"/>
                  </a:lnTo>
                  <a:cubicBezTo>
                    <a:pt x="2001" y="27397"/>
                    <a:pt x="1965" y="27361"/>
                    <a:pt x="1941" y="27301"/>
                  </a:cubicBezTo>
                  <a:close/>
                  <a:moveTo>
                    <a:pt x="15729" y="37231"/>
                  </a:moveTo>
                  <a:cubicBezTo>
                    <a:pt x="15764" y="37041"/>
                    <a:pt x="15943" y="36898"/>
                    <a:pt x="16145" y="36933"/>
                  </a:cubicBezTo>
                  <a:lnTo>
                    <a:pt x="16145" y="36933"/>
                  </a:lnTo>
                  <a:cubicBezTo>
                    <a:pt x="16336" y="36969"/>
                    <a:pt x="16467" y="37148"/>
                    <a:pt x="16443" y="37350"/>
                  </a:cubicBezTo>
                  <a:lnTo>
                    <a:pt x="16443" y="37350"/>
                  </a:lnTo>
                  <a:cubicBezTo>
                    <a:pt x="16407" y="37541"/>
                    <a:pt x="16217" y="37672"/>
                    <a:pt x="16026" y="37648"/>
                  </a:cubicBezTo>
                  <a:lnTo>
                    <a:pt x="16026" y="37648"/>
                  </a:lnTo>
                  <a:cubicBezTo>
                    <a:pt x="15967" y="37636"/>
                    <a:pt x="15907" y="37612"/>
                    <a:pt x="15872" y="37576"/>
                  </a:cubicBezTo>
                  <a:lnTo>
                    <a:pt x="15872" y="37576"/>
                  </a:lnTo>
                  <a:cubicBezTo>
                    <a:pt x="15764" y="37493"/>
                    <a:pt x="15705" y="37362"/>
                    <a:pt x="15729" y="37231"/>
                  </a:cubicBezTo>
                  <a:close/>
                  <a:moveTo>
                    <a:pt x="953" y="24908"/>
                  </a:moveTo>
                  <a:cubicBezTo>
                    <a:pt x="894" y="24718"/>
                    <a:pt x="989" y="24515"/>
                    <a:pt x="1179" y="24456"/>
                  </a:cubicBezTo>
                  <a:lnTo>
                    <a:pt x="1179" y="24456"/>
                  </a:lnTo>
                  <a:cubicBezTo>
                    <a:pt x="1370" y="24384"/>
                    <a:pt x="1584" y="24491"/>
                    <a:pt x="1644" y="24682"/>
                  </a:cubicBezTo>
                  <a:lnTo>
                    <a:pt x="1644" y="24682"/>
                  </a:lnTo>
                  <a:cubicBezTo>
                    <a:pt x="1703" y="24872"/>
                    <a:pt x="1608" y="25075"/>
                    <a:pt x="1417" y="25134"/>
                  </a:cubicBezTo>
                  <a:lnTo>
                    <a:pt x="1417" y="25134"/>
                  </a:lnTo>
                  <a:cubicBezTo>
                    <a:pt x="1298" y="25170"/>
                    <a:pt x="1179" y="25158"/>
                    <a:pt x="1084" y="25087"/>
                  </a:cubicBezTo>
                  <a:lnTo>
                    <a:pt x="1084" y="25087"/>
                  </a:lnTo>
                  <a:cubicBezTo>
                    <a:pt x="1024" y="25039"/>
                    <a:pt x="977" y="24980"/>
                    <a:pt x="953" y="24908"/>
                  </a:cubicBezTo>
                  <a:close/>
                  <a:moveTo>
                    <a:pt x="18265" y="37493"/>
                  </a:moveTo>
                  <a:cubicBezTo>
                    <a:pt x="18265" y="37291"/>
                    <a:pt x="18431" y="37136"/>
                    <a:pt x="18622" y="37136"/>
                  </a:cubicBezTo>
                  <a:lnTo>
                    <a:pt x="18622" y="37136"/>
                  </a:lnTo>
                  <a:cubicBezTo>
                    <a:pt x="18824" y="37136"/>
                    <a:pt x="18991" y="37303"/>
                    <a:pt x="18979" y="37505"/>
                  </a:cubicBezTo>
                  <a:lnTo>
                    <a:pt x="18979" y="37505"/>
                  </a:lnTo>
                  <a:cubicBezTo>
                    <a:pt x="18979" y="37707"/>
                    <a:pt x="18812" y="37862"/>
                    <a:pt x="18622" y="37862"/>
                  </a:cubicBezTo>
                  <a:lnTo>
                    <a:pt x="18622" y="37862"/>
                  </a:lnTo>
                  <a:cubicBezTo>
                    <a:pt x="18539" y="37862"/>
                    <a:pt x="18467" y="37838"/>
                    <a:pt x="18408" y="37791"/>
                  </a:cubicBezTo>
                  <a:lnTo>
                    <a:pt x="18408" y="37791"/>
                  </a:lnTo>
                  <a:cubicBezTo>
                    <a:pt x="18312" y="37719"/>
                    <a:pt x="18253" y="37612"/>
                    <a:pt x="18265" y="37493"/>
                  </a:cubicBezTo>
                  <a:close/>
                  <a:moveTo>
                    <a:pt x="310" y="22396"/>
                  </a:moveTo>
                  <a:cubicBezTo>
                    <a:pt x="274" y="22205"/>
                    <a:pt x="405" y="22015"/>
                    <a:pt x="596" y="21979"/>
                  </a:cubicBezTo>
                  <a:lnTo>
                    <a:pt x="596" y="21979"/>
                  </a:lnTo>
                  <a:cubicBezTo>
                    <a:pt x="798" y="21943"/>
                    <a:pt x="989" y="22074"/>
                    <a:pt x="1024" y="22277"/>
                  </a:cubicBezTo>
                  <a:lnTo>
                    <a:pt x="1024" y="22277"/>
                  </a:lnTo>
                  <a:cubicBezTo>
                    <a:pt x="1060" y="22467"/>
                    <a:pt x="929" y="22658"/>
                    <a:pt x="727" y="22694"/>
                  </a:cubicBezTo>
                  <a:lnTo>
                    <a:pt x="727" y="22694"/>
                  </a:lnTo>
                  <a:cubicBezTo>
                    <a:pt x="632" y="22717"/>
                    <a:pt x="524" y="22694"/>
                    <a:pt x="453" y="22634"/>
                  </a:cubicBezTo>
                  <a:lnTo>
                    <a:pt x="453" y="22634"/>
                  </a:lnTo>
                  <a:cubicBezTo>
                    <a:pt x="370" y="22575"/>
                    <a:pt x="322" y="22491"/>
                    <a:pt x="310" y="22396"/>
                  </a:cubicBezTo>
                  <a:close/>
                  <a:moveTo>
                    <a:pt x="20801" y="37410"/>
                  </a:moveTo>
                  <a:cubicBezTo>
                    <a:pt x="20777" y="37207"/>
                    <a:pt x="20920" y="37029"/>
                    <a:pt x="21122" y="37005"/>
                  </a:cubicBezTo>
                  <a:lnTo>
                    <a:pt x="21122" y="37005"/>
                  </a:lnTo>
                  <a:cubicBezTo>
                    <a:pt x="21313" y="36981"/>
                    <a:pt x="21503" y="37124"/>
                    <a:pt x="21527" y="37326"/>
                  </a:cubicBezTo>
                  <a:lnTo>
                    <a:pt x="21527" y="37326"/>
                  </a:lnTo>
                  <a:cubicBezTo>
                    <a:pt x="21551" y="37517"/>
                    <a:pt x="21408" y="37695"/>
                    <a:pt x="21206" y="37719"/>
                  </a:cubicBezTo>
                  <a:lnTo>
                    <a:pt x="21206" y="37719"/>
                  </a:lnTo>
                  <a:cubicBezTo>
                    <a:pt x="21110" y="37731"/>
                    <a:pt x="21015" y="37707"/>
                    <a:pt x="20944" y="37660"/>
                  </a:cubicBezTo>
                  <a:lnTo>
                    <a:pt x="20944" y="37660"/>
                  </a:lnTo>
                  <a:cubicBezTo>
                    <a:pt x="20860" y="37600"/>
                    <a:pt x="20813" y="37505"/>
                    <a:pt x="20801" y="37410"/>
                  </a:cubicBezTo>
                  <a:close/>
                  <a:moveTo>
                    <a:pt x="12" y="19824"/>
                  </a:moveTo>
                  <a:cubicBezTo>
                    <a:pt x="1" y="19622"/>
                    <a:pt x="155" y="19455"/>
                    <a:pt x="358" y="19443"/>
                  </a:cubicBezTo>
                  <a:lnTo>
                    <a:pt x="358" y="19443"/>
                  </a:lnTo>
                  <a:cubicBezTo>
                    <a:pt x="548" y="19431"/>
                    <a:pt x="727" y="19586"/>
                    <a:pt x="739" y="19788"/>
                  </a:cubicBezTo>
                  <a:lnTo>
                    <a:pt x="739" y="19788"/>
                  </a:lnTo>
                  <a:cubicBezTo>
                    <a:pt x="739" y="19991"/>
                    <a:pt x="584" y="20158"/>
                    <a:pt x="393" y="20169"/>
                  </a:cubicBezTo>
                  <a:lnTo>
                    <a:pt x="393" y="20169"/>
                  </a:lnTo>
                  <a:cubicBezTo>
                    <a:pt x="298" y="20169"/>
                    <a:pt x="227" y="20146"/>
                    <a:pt x="155" y="20098"/>
                  </a:cubicBezTo>
                  <a:lnTo>
                    <a:pt x="155" y="20098"/>
                  </a:lnTo>
                  <a:cubicBezTo>
                    <a:pt x="72" y="20027"/>
                    <a:pt x="12" y="19931"/>
                    <a:pt x="12" y="19824"/>
                  </a:cubicBezTo>
                  <a:close/>
                  <a:moveTo>
                    <a:pt x="23313" y="36981"/>
                  </a:moveTo>
                  <a:cubicBezTo>
                    <a:pt x="23253" y="36779"/>
                    <a:pt x="23373" y="36576"/>
                    <a:pt x="23563" y="36529"/>
                  </a:cubicBezTo>
                  <a:lnTo>
                    <a:pt x="23563" y="36529"/>
                  </a:lnTo>
                  <a:cubicBezTo>
                    <a:pt x="23765" y="36481"/>
                    <a:pt x="23968" y="36600"/>
                    <a:pt x="24015" y="36791"/>
                  </a:cubicBezTo>
                  <a:lnTo>
                    <a:pt x="24015" y="36791"/>
                  </a:lnTo>
                  <a:cubicBezTo>
                    <a:pt x="24063" y="36981"/>
                    <a:pt x="23944" y="37183"/>
                    <a:pt x="23754" y="37231"/>
                  </a:cubicBezTo>
                  <a:lnTo>
                    <a:pt x="23754" y="37231"/>
                  </a:lnTo>
                  <a:cubicBezTo>
                    <a:pt x="23646" y="37267"/>
                    <a:pt x="23539" y="37243"/>
                    <a:pt x="23444" y="37172"/>
                  </a:cubicBezTo>
                  <a:lnTo>
                    <a:pt x="23444" y="37172"/>
                  </a:lnTo>
                  <a:cubicBezTo>
                    <a:pt x="23384" y="37124"/>
                    <a:pt x="23325" y="37052"/>
                    <a:pt x="23313" y="36981"/>
                  </a:cubicBezTo>
                  <a:close/>
                  <a:moveTo>
                    <a:pt x="60" y="17229"/>
                  </a:moveTo>
                  <a:cubicBezTo>
                    <a:pt x="84" y="17026"/>
                    <a:pt x="251" y="16883"/>
                    <a:pt x="453" y="16895"/>
                  </a:cubicBezTo>
                  <a:lnTo>
                    <a:pt x="453" y="16895"/>
                  </a:lnTo>
                  <a:cubicBezTo>
                    <a:pt x="655" y="16919"/>
                    <a:pt x="798" y="17098"/>
                    <a:pt x="786" y="17300"/>
                  </a:cubicBezTo>
                  <a:lnTo>
                    <a:pt x="786" y="17300"/>
                  </a:lnTo>
                  <a:cubicBezTo>
                    <a:pt x="763" y="17491"/>
                    <a:pt x="584" y="17645"/>
                    <a:pt x="393" y="17622"/>
                  </a:cubicBezTo>
                  <a:lnTo>
                    <a:pt x="393" y="17622"/>
                  </a:lnTo>
                  <a:cubicBezTo>
                    <a:pt x="322" y="17622"/>
                    <a:pt x="262" y="17598"/>
                    <a:pt x="203" y="17550"/>
                  </a:cubicBezTo>
                  <a:lnTo>
                    <a:pt x="203" y="17550"/>
                  </a:lnTo>
                  <a:cubicBezTo>
                    <a:pt x="108" y="17479"/>
                    <a:pt x="48" y="17360"/>
                    <a:pt x="60" y="17229"/>
                  </a:cubicBezTo>
                  <a:close/>
                  <a:moveTo>
                    <a:pt x="25730" y="36207"/>
                  </a:moveTo>
                  <a:cubicBezTo>
                    <a:pt x="25659" y="36029"/>
                    <a:pt x="25742" y="35814"/>
                    <a:pt x="25932" y="35731"/>
                  </a:cubicBezTo>
                  <a:lnTo>
                    <a:pt x="25932" y="35731"/>
                  </a:lnTo>
                  <a:cubicBezTo>
                    <a:pt x="26111" y="35659"/>
                    <a:pt x="26325" y="35743"/>
                    <a:pt x="26397" y="35933"/>
                  </a:cubicBezTo>
                  <a:lnTo>
                    <a:pt x="26397" y="35933"/>
                  </a:lnTo>
                  <a:cubicBezTo>
                    <a:pt x="26480" y="36112"/>
                    <a:pt x="26397" y="36326"/>
                    <a:pt x="26206" y="36410"/>
                  </a:cubicBezTo>
                  <a:lnTo>
                    <a:pt x="26206" y="36410"/>
                  </a:lnTo>
                  <a:cubicBezTo>
                    <a:pt x="26087" y="36457"/>
                    <a:pt x="25956" y="36433"/>
                    <a:pt x="25849" y="36362"/>
                  </a:cubicBezTo>
                  <a:lnTo>
                    <a:pt x="25849" y="36362"/>
                  </a:lnTo>
                  <a:cubicBezTo>
                    <a:pt x="25801" y="36326"/>
                    <a:pt x="25754" y="36267"/>
                    <a:pt x="25730" y="36207"/>
                  </a:cubicBezTo>
                  <a:close/>
                  <a:moveTo>
                    <a:pt x="477" y="14669"/>
                  </a:moveTo>
                  <a:lnTo>
                    <a:pt x="477" y="14669"/>
                  </a:lnTo>
                  <a:cubicBezTo>
                    <a:pt x="524" y="14466"/>
                    <a:pt x="715" y="14347"/>
                    <a:pt x="917" y="14395"/>
                  </a:cubicBezTo>
                  <a:lnTo>
                    <a:pt x="917" y="14395"/>
                  </a:lnTo>
                  <a:cubicBezTo>
                    <a:pt x="1108" y="14443"/>
                    <a:pt x="1227" y="14633"/>
                    <a:pt x="1179" y="14824"/>
                  </a:cubicBezTo>
                  <a:lnTo>
                    <a:pt x="1179" y="14824"/>
                  </a:lnTo>
                  <a:cubicBezTo>
                    <a:pt x="1132" y="15026"/>
                    <a:pt x="941" y="15145"/>
                    <a:pt x="751" y="15097"/>
                  </a:cubicBezTo>
                  <a:lnTo>
                    <a:pt x="751" y="15097"/>
                  </a:lnTo>
                  <a:cubicBezTo>
                    <a:pt x="703" y="15085"/>
                    <a:pt x="655" y="15074"/>
                    <a:pt x="620" y="15038"/>
                  </a:cubicBezTo>
                  <a:lnTo>
                    <a:pt x="620" y="15038"/>
                  </a:lnTo>
                  <a:cubicBezTo>
                    <a:pt x="501" y="14955"/>
                    <a:pt x="441" y="14812"/>
                    <a:pt x="477" y="14669"/>
                  </a:cubicBezTo>
                  <a:close/>
                  <a:moveTo>
                    <a:pt x="28028" y="35124"/>
                  </a:moveTo>
                  <a:cubicBezTo>
                    <a:pt x="27933" y="34945"/>
                    <a:pt x="27980" y="34731"/>
                    <a:pt x="28159" y="34624"/>
                  </a:cubicBezTo>
                  <a:lnTo>
                    <a:pt x="28159" y="34624"/>
                  </a:lnTo>
                  <a:cubicBezTo>
                    <a:pt x="28326" y="34516"/>
                    <a:pt x="28552" y="34576"/>
                    <a:pt x="28659" y="34755"/>
                  </a:cubicBezTo>
                  <a:lnTo>
                    <a:pt x="28659" y="34755"/>
                  </a:lnTo>
                  <a:cubicBezTo>
                    <a:pt x="28754" y="34921"/>
                    <a:pt x="28695" y="35147"/>
                    <a:pt x="28528" y="35255"/>
                  </a:cubicBezTo>
                  <a:lnTo>
                    <a:pt x="28528" y="35255"/>
                  </a:lnTo>
                  <a:cubicBezTo>
                    <a:pt x="28397" y="35326"/>
                    <a:pt x="28242" y="35314"/>
                    <a:pt x="28123" y="35231"/>
                  </a:cubicBezTo>
                  <a:lnTo>
                    <a:pt x="28123" y="35231"/>
                  </a:lnTo>
                  <a:cubicBezTo>
                    <a:pt x="28087" y="35195"/>
                    <a:pt x="28052" y="35159"/>
                    <a:pt x="28028" y="35124"/>
                  </a:cubicBezTo>
                  <a:close/>
                  <a:moveTo>
                    <a:pt x="1227" y="12180"/>
                  </a:moveTo>
                  <a:lnTo>
                    <a:pt x="1227" y="12180"/>
                  </a:lnTo>
                  <a:cubicBezTo>
                    <a:pt x="1298" y="12002"/>
                    <a:pt x="1501" y="11907"/>
                    <a:pt x="1691" y="11978"/>
                  </a:cubicBezTo>
                  <a:lnTo>
                    <a:pt x="1691" y="11978"/>
                  </a:lnTo>
                  <a:cubicBezTo>
                    <a:pt x="1882" y="12049"/>
                    <a:pt x="1977" y="12252"/>
                    <a:pt x="1906" y="12442"/>
                  </a:cubicBezTo>
                  <a:lnTo>
                    <a:pt x="1906" y="12442"/>
                  </a:lnTo>
                  <a:cubicBezTo>
                    <a:pt x="1822" y="12633"/>
                    <a:pt x="1620" y="12728"/>
                    <a:pt x="1429" y="12657"/>
                  </a:cubicBezTo>
                  <a:lnTo>
                    <a:pt x="1429" y="12657"/>
                  </a:lnTo>
                  <a:cubicBezTo>
                    <a:pt x="1405" y="12645"/>
                    <a:pt x="1370" y="12621"/>
                    <a:pt x="1346" y="12609"/>
                  </a:cubicBezTo>
                  <a:lnTo>
                    <a:pt x="1346" y="12609"/>
                  </a:lnTo>
                  <a:cubicBezTo>
                    <a:pt x="1215" y="12514"/>
                    <a:pt x="1167" y="12335"/>
                    <a:pt x="1227" y="12180"/>
                  </a:cubicBezTo>
                  <a:close/>
                  <a:moveTo>
                    <a:pt x="30159" y="33731"/>
                  </a:moveTo>
                  <a:cubicBezTo>
                    <a:pt x="30028" y="33576"/>
                    <a:pt x="30064" y="33350"/>
                    <a:pt x="30219" y="33219"/>
                  </a:cubicBezTo>
                  <a:lnTo>
                    <a:pt x="30219" y="33219"/>
                  </a:lnTo>
                  <a:cubicBezTo>
                    <a:pt x="30373" y="33100"/>
                    <a:pt x="30600" y="33123"/>
                    <a:pt x="30719" y="33278"/>
                  </a:cubicBezTo>
                  <a:lnTo>
                    <a:pt x="30719" y="33278"/>
                  </a:lnTo>
                  <a:cubicBezTo>
                    <a:pt x="30850" y="33433"/>
                    <a:pt x="30826" y="33671"/>
                    <a:pt x="30671" y="33790"/>
                  </a:cubicBezTo>
                  <a:lnTo>
                    <a:pt x="30671" y="33790"/>
                  </a:lnTo>
                  <a:cubicBezTo>
                    <a:pt x="30540" y="33897"/>
                    <a:pt x="30350" y="33897"/>
                    <a:pt x="30219" y="33790"/>
                  </a:cubicBezTo>
                  <a:lnTo>
                    <a:pt x="30219" y="33790"/>
                  </a:lnTo>
                  <a:cubicBezTo>
                    <a:pt x="30195" y="33778"/>
                    <a:pt x="30171" y="33754"/>
                    <a:pt x="30159" y="33731"/>
                  </a:cubicBezTo>
                  <a:close/>
                  <a:moveTo>
                    <a:pt x="2310" y="9835"/>
                  </a:moveTo>
                  <a:cubicBezTo>
                    <a:pt x="2406" y="9656"/>
                    <a:pt x="2632" y="9597"/>
                    <a:pt x="2810" y="9692"/>
                  </a:cubicBezTo>
                  <a:lnTo>
                    <a:pt x="2810" y="9692"/>
                  </a:lnTo>
                  <a:cubicBezTo>
                    <a:pt x="2989" y="9787"/>
                    <a:pt x="3049" y="10002"/>
                    <a:pt x="2953" y="10180"/>
                  </a:cubicBezTo>
                  <a:lnTo>
                    <a:pt x="2953" y="10180"/>
                  </a:lnTo>
                  <a:cubicBezTo>
                    <a:pt x="2858" y="10359"/>
                    <a:pt x="2632" y="10430"/>
                    <a:pt x="2453" y="10323"/>
                  </a:cubicBezTo>
                  <a:lnTo>
                    <a:pt x="2453" y="10323"/>
                  </a:lnTo>
                  <a:lnTo>
                    <a:pt x="2418" y="10299"/>
                  </a:lnTo>
                  <a:lnTo>
                    <a:pt x="2418" y="10299"/>
                  </a:lnTo>
                  <a:cubicBezTo>
                    <a:pt x="2263" y="10192"/>
                    <a:pt x="2227" y="9990"/>
                    <a:pt x="2310" y="9835"/>
                  </a:cubicBezTo>
                  <a:close/>
                  <a:moveTo>
                    <a:pt x="32076" y="32052"/>
                  </a:moveTo>
                  <a:cubicBezTo>
                    <a:pt x="31921" y="31909"/>
                    <a:pt x="31921" y="31683"/>
                    <a:pt x="32064" y="31540"/>
                  </a:cubicBezTo>
                  <a:lnTo>
                    <a:pt x="32064" y="31540"/>
                  </a:lnTo>
                  <a:cubicBezTo>
                    <a:pt x="32195" y="31397"/>
                    <a:pt x="32433" y="31385"/>
                    <a:pt x="32576" y="31528"/>
                  </a:cubicBezTo>
                  <a:lnTo>
                    <a:pt x="32576" y="31528"/>
                  </a:lnTo>
                  <a:cubicBezTo>
                    <a:pt x="32719" y="31659"/>
                    <a:pt x="32719" y="31897"/>
                    <a:pt x="32588" y="32040"/>
                  </a:cubicBezTo>
                  <a:lnTo>
                    <a:pt x="32588" y="32040"/>
                  </a:lnTo>
                  <a:cubicBezTo>
                    <a:pt x="32457" y="32171"/>
                    <a:pt x="32255" y="32183"/>
                    <a:pt x="32112" y="32076"/>
                  </a:cubicBezTo>
                  <a:lnTo>
                    <a:pt x="32112" y="32076"/>
                  </a:lnTo>
                  <a:close/>
                  <a:moveTo>
                    <a:pt x="3715" y="7644"/>
                  </a:moveTo>
                  <a:lnTo>
                    <a:pt x="3715" y="7644"/>
                  </a:lnTo>
                  <a:cubicBezTo>
                    <a:pt x="3834" y="7477"/>
                    <a:pt x="4061" y="7454"/>
                    <a:pt x="4215" y="7573"/>
                  </a:cubicBezTo>
                  <a:lnTo>
                    <a:pt x="4215" y="7573"/>
                  </a:lnTo>
                  <a:cubicBezTo>
                    <a:pt x="4382" y="7692"/>
                    <a:pt x="4418" y="7918"/>
                    <a:pt x="4299" y="8073"/>
                  </a:cubicBezTo>
                  <a:lnTo>
                    <a:pt x="4299" y="8073"/>
                  </a:lnTo>
                  <a:cubicBezTo>
                    <a:pt x="4180" y="8239"/>
                    <a:pt x="3953" y="8263"/>
                    <a:pt x="3787" y="8156"/>
                  </a:cubicBezTo>
                  <a:lnTo>
                    <a:pt x="3787" y="8156"/>
                  </a:lnTo>
                  <a:cubicBezTo>
                    <a:pt x="3632" y="8025"/>
                    <a:pt x="3596" y="7811"/>
                    <a:pt x="3715" y="7656"/>
                  </a:cubicBezTo>
                  <a:close/>
                  <a:moveTo>
                    <a:pt x="33660" y="29623"/>
                  </a:moveTo>
                  <a:cubicBezTo>
                    <a:pt x="33779" y="29456"/>
                    <a:pt x="34005" y="29421"/>
                    <a:pt x="34160" y="29540"/>
                  </a:cubicBezTo>
                  <a:lnTo>
                    <a:pt x="34160" y="29540"/>
                  </a:lnTo>
                  <a:cubicBezTo>
                    <a:pt x="34326" y="29659"/>
                    <a:pt x="34362" y="29885"/>
                    <a:pt x="34243" y="30052"/>
                  </a:cubicBezTo>
                  <a:lnTo>
                    <a:pt x="34243" y="30052"/>
                  </a:lnTo>
                  <a:cubicBezTo>
                    <a:pt x="34124" y="30206"/>
                    <a:pt x="33898" y="30242"/>
                    <a:pt x="33743" y="30123"/>
                  </a:cubicBezTo>
                  <a:lnTo>
                    <a:pt x="33743" y="30123"/>
                  </a:lnTo>
                  <a:cubicBezTo>
                    <a:pt x="33576" y="30004"/>
                    <a:pt x="33540" y="29778"/>
                    <a:pt x="33660" y="29623"/>
                  </a:cubicBezTo>
                  <a:close/>
                  <a:moveTo>
                    <a:pt x="5132" y="6477"/>
                  </a:moveTo>
                  <a:cubicBezTo>
                    <a:pt x="4989" y="6346"/>
                    <a:pt x="4977" y="6108"/>
                    <a:pt x="5120" y="5965"/>
                  </a:cubicBezTo>
                  <a:lnTo>
                    <a:pt x="5120" y="5965"/>
                  </a:lnTo>
                  <a:cubicBezTo>
                    <a:pt x="5251" y="5822"/>
                    <a:pt x="5489" y="5811"/>
                    <a:pt x="5632" y="5953"/>
                  </a:cubicBezTo>
                  <a:lnTo>
                    <a:pt x="5632" y="5953"/>
                  </a:lnTo>
                  <a:cubicBezTo>
                    <a:pt x="5775" y="6084"/>
                    <a:pt x="5787" y="6323"/>
                    <a:pt x="5644" y="6465"/>
                  </a:cubicBezTo>
                  <a:lnTo>
                    <a:pt x="5644" y="6465"/>
                  </a:lnTo>
                  <a:cubicBezTo>
                    <a:pt x="5525" y="6596"/>
                    <a:pt x="5311" y="6620"/>
                    <a:pt x="5168" y="6513"/>
                  </a:cubicBezTo>
                  <a:lnTo>
                    <a:pt x="5168" y="6513"/>
                  </a:lnTo>
                  <a:close/>
                  <a:moveTo>
                    <a:pt x="34981" y="27516"/>
                  </a:moveTo>
                  <a:cubicBezTo>
                    <a:pt x="35076" y="27337"/>
                    <a:pt x="35303" y="27266"/>
                    <a:pt x="35469" y="27361"/>
                  </a:cubicBezTo>
                  <a:lnTo>
                    <a:pt x="35469" y="27361"/>
                  </a:lnTo>
                  <a:cubicBezTo>
                    <a:pt x="35648" y="27456"/>
                    <a:pt x="35719" y="27670"/>
                    <a:pt x="35624" y="27849"/>
                  </a:cubicBezTo>
                  <a:lnTo>
                    <a:pt x="35624" y="27849"/>
                  </a:lnTo>
                  <a:cubicBezTo>
                    <a:pt x="35529" y="28028"/>
                    <a:pt x="35303" y="28099"/>
                    <a:pt x="35136" y="28004"/>
                  </a:cubicBezTo>
                  <a:lnTo>
                    <a:pt x="35136" y="28004"/>
                  </a:lnTo>
                  <a:cubicBezTo>
                    <a:pt x="35112" y="27992"/>
                    <a:pt x="35100" y="27980"/>
                    <a:pt x="35088" y="27968"/>
                  </a:cubicBezTo>
                  <a:lnTo>
                    <a:pt x="35088" y="27968"/>
                  </a:lnTo>
                  <a:cubicBezTo>
                    <a:pt x="34945" y="27861"/>
                    <a:pt x="34898" y="27670"/>
                    <a:pt x="34981" y="27516"/>
                  </a:cubicBezTo>
                  <a:close/>
                  <a:moveTo>
                    <a:pt x="6966" y="4715"/>
                  </a:moveTo>
                  <a:cubicBezTo>
                    <a:pt x="6835" y="4548"/>
                    <a:pt x="6859" y="4322"/>
                    <a:pt x="7013" y="4203"/>
                  </a:cubicBezTo>
                  <a:lnTo>
                    <a:pt x="7013" y="4203"/>
                  </a:lnTo>
                  <a:cubicBezTo>
                    <a:pt x="7168" y="4072"/>
                    <a:pt x="7406" y="4096"/>
                    <a:pt x="7525" y="4251"/>
                  </a:cubicBezTo>
                  <a:lnTo>
                    <a:pt x="7525" y="4251"/>
                  </a:lnTo>
                  <a:cubicBezTo>
                    <a:pt x="7656" y="4406"/>
                    <a:pt x="7632" y="4632"/>
                    <a:pt x="7478" y="4763"/>
                  </a:cubicBezTo>
                  <a:lnTo>
                    <a:pt x="7478" y="4763"/>
                  </a:lnTo>
                  <a:cubicBezTo>
                    <a:pt x="7347" y="4870"/>
                    <a:pt x="7156" y="4870"/>
                    <a:pt x="7025" y="4775"/>
                  </a:cubicBezTo>
                  <a:lnTo>
                    <a:pt x="7025" y="4775"/>
                  </a:lnTo>
                  <a:cubicBezTo>
                    <a:pt x="7001" y="4751"/>
                    <a:pt x="6978" y="4727"/>
                    <a:pt x="6966" y="4715"/>
                  </a:cubicBezTo>
                  <a:close/>
                  <a:moveTo>
                    <a:pt x="36005" y="25242"/>
                  </a:moveTo>
                  <a:cubicBezTo>
                    <a:pt x="36076" y="25051"/>
                    <a:pt x="36279" y="24956"/>
                    <a:pt x="36469" y="25015"/>
                  </a:cubicBezTo>
                  <a:lnTo>
                    <a:pt x="36469" y="25015"/>
                  </a:lnTo>
                  <a:cubicBezTo>
                    <a:pt x="36660" y="25087"/>
                    <a:pt x="36755" y="25301"/>
                    <a:pt x="36684" y="25492"/>
                  </a:cubicBezTo>
                  <a:lnTo>
                    <a:pt x="36684" y="25492"/>
                  </a:lnTo>
                  <a:cubicBezTo>
                    <a:pt x="36612" y="25670"/>
                    <a:pt x="36410" y="25765"/>
                    <a:pt x="36219" y="25706"/>
                  </a:cubicBezTo>
                  <a:lnTo>
                    <a:pt x="36219" y="25706"/>
                  </a:lnTo>
                  <a:cubicBezTo>
                    <a:pt x="36184" y="25694"/>
                    <a:pt x="36160" y="25670"/>
                    <a:pt x="36124" y="25646"/>
                  </a:cubicBezTo>
                  <a:lnTo>
                    <a:pt x="36124" y="25646"/>
                  </a:lnTo>
                  <a:cubicBezTo>
                    <a:pt x="36005" y="25551"/>
                    <a:pt x="35946" y="25384"/>
                    <a:pt x="36005" y="25242"/>
                  </a:cubicBezTo>
                  <a:close/>
                  <a:moveTo>
                    <a:pt x="9014" y="3203"/>
                  </a:moveTo>
                  <a:cubicBezTo>
                    <a:pt x="8918" y="3036"/>
                    <a:pt x="8966" y="2810"/>
                    <a:pt x="9145" y="2715"/>
                  </a:cubicBezTo>
                  <a:lnTo>
                    <a:pt x="9145" y="2715"/>
                  </a:lnTo>
                  <a:cubicBezTo>
                    <a:pt x="9311" y="2608"/>
                    <a:pt x="9537" y="2667"/>
                    <a:pt x="9633" y="2834"/>
                  </a:cubicBezTo>
                  <a:lnTo>
                    <a:pt x="9633" y="2834"/>
                  </a:lnTo>
                  <a:cubicBezTo>
                    <a:pt x="9740" y="3001"/>
                    <a:pt x="9680" y="3227"/>
                    <a:pt x="9514" y="3334"/>
                  </a:cubicBezTo>
                  <a:lnTo>
                    <a:pt x="9514" y="3334"/>
                  </a:lnTo>
                  <a:cubicBezTo>
                    <a:pt x="9395" y="3405"/>
                    <a:pt x="9228" y="3405"/>
                    <a:pt x="9109" y="3310"/>
                  </a:cubicBezTo>
                  <a:lnTo>
                    <a:pt x="9109" y="3310"/>
                  </a:lnTo>
                  <a:cubicBezTo>
                    <a:pt x="9073" y="3286"/>
                    <a:pt x="9037" y="3251"/>
                    <a:pt x="9014" y="3215"/>
                  </a:cubicBezTo>
                  <a:close/>
                  <a:moveTo>
                    <a:pt x="36696" y="22836"/>
                  </a:moveTo>
                  <a:cubicBezTo>
                    <a:pt x="36743" y="22646"/>
                    <a:pt x="36934" y="22515"/>
                    <a:pt x="37136" y="22563"/>
                  </a:cubicBezTo>
                  <a:lnTo>
                    <a:pt x="37136" y="22563"/>
                  </a:lnTo>
                  <a:cubicBezTo>
                    <a:pt x="37327" y="22610"/>
                    <a:pt x="37458" y="22801"/>
                    <a:pt x="37410" y="22991"/>
                  </a:cubicBezTo>
                  <a:lnTo>
                    <a:pt x="37410" y="22991"/>
                  </a:lnTo>
                  <a:cubicBezTo>
                    <a:pt x="37362" y="23194"/>
                    <a:pt x="37172" y="23313"/>
                    <a:pt x="36981" y="23265"/>
                  </a:cubicBezTo>
                  <a:lnTo>
                    <a:pt x="36981" y="23265"/>
                  </a:lnTo>
                  <a:cubicBezTo>
                    <a:pt x="36922" y="23265"/>
                    <a:pt x="36886" y="23241"/>
                    <a:pt x="36838" y="23206"/>
                  </a:cubicBezTo>
                  <a:lnTo>
                    <a:pt x="36838" y="23206"/>
                  </a:lnTo>
                  <a:cubicBezTo>
                    <a:pt x="36731" y="23122"/>
                    <a:pt x="36672" y="22979"/>
                    <a:pt x="36708" y="22836"/>
                  </a:cubicBezTo>
                  <a:close/>
                  <a:moveTo>
                    <a:pt x="11252" y="2001"/>
                  </a:moveTo>
                  <a:cubicBezTo>
                    <a:pt x="11169" y="1822"/>
                    <a:pt x="11252" y="1608"/>
                    <a:pt x="11442" y="1524"/>
                  </a:cubicBezTo>
                  <a:lnTo>
                    <a:pt x="11442" y="1524"/>
                  </a:lnTo>
                  <a:cubicBezTo>
                    <a:pt x="11621" y="1453"/>
                    <a:pt x="11835" y="1536"/>
                    <a:pt x="11919" y="1715"/>
                  </a:cubicBezTo>
                  <a:lnTo>
                    <a:pt x="11919" y="1715"/>
                  </a:lnTo>
                  <a:cubicBezTo>
                    <a:pt x="11990" y="1905"/>
                    <a:pt x="11907" y="2120"/>
                    <a:pt x="11728" y="2191"/>
                  </a:cubicBezTo>
                  <a:lnTo>
                    <a:pt x="11728" y="2191"/>
                  </a:lnTo>
                  <a:cubicBezTo>
                    <a:pt x="11609" y="2251"/>
                    <a:pt x="11466" y="2227"/>
                    <a:pt x="11371" y="2155"/>
                  </a:cubicBezTo>
                  <a:lnTo>
                    <a:pt x="11371" y="2155"/>
                  </a:lnTo>
                  <a:cubicBezTo>
                    <a:pt x="11323" y="2120"/>
                    <a:pt x="11276" y="2060"/>
                    <a:pt x="11264" y="2012"/>
                  </a:cubicBezTo>
                  <a:close/>
                  <a:moveTo>
                    <a:pt x="37077" y="20372"/>
                  </a:moveTo>
                  <a:lnTo>
                    <a:pt x="37077" y="20372"/>
                  </a:lnTo>
                  <a:cubicBezTo>
                    <a:pt x="37089" y="20169"/>
                    <a:pt x="37267" y="20027"/>
                    <a:pt x="37458" y="20038"/>
                  </a:cubicBezTo>
                  <a:lnTo>
                    <a:pt x="37458" y="20038"/>
                  </a:lnTo>
                  <a:cubicBezTo>
                    <a:pt x="37660" y="20062"/>
                    <a:pt x="37815" y="20229"/>
                    <a:pt x="37791" y="20431"/>
                  </a:cubicBezTo>
                  <a:lnTo>
                    <a:pt x="37791" y="20431"/>
                  </a:lnTo>
                  <a:cubicBezTo>
                    <a:pt x="37779" y="20634"/>
                    <a:pt x="37600" y="20777"/>
                    <a:pt x="37410" y="20765"/>
                  </a:cubicBezTo>
                  <a:lnTo>
                    <a:pt x="37410" y="20765"/>
                  </a:lnTo>
                  <a:cubicBezTo>
                    <a:pt x="37339" y="20753"/>
                    <a:pt x="37267" y="20729"/>
                    <a:pt x="37219" y="20693"/>
                  </a:cubicBezTo>
                  <a:lnTo>
                    <a:pt x="37219" y="20693"/>
                  </a:lnTo>
                  <a:cubicBezTo>
                    <a:pt x="37112" y="20622"/>
                    <a:pt x="37065" y="20503"/>
                    <a:pt x="37077" y="20372"/>
                  </a:cubicBezTo>
                  <a:close/>
                  <a:moveTo>
                    <a:pt x="13645" y="1119"/>
                  </a:moveTo>
                  <a:cubicBezTo>
                    <a:pt x="13586" y="929"/>
                    <a:pt x="13705" y="727"/>
                    <a:pt x="13895" y="679"/>
                  </a:cubicBezTo>
                  <a:lnTo>
                    <a:pt x="13895" y="679"/>
                  </a:lnTo>
                  <a:cubicBezTo>
                    <a:pt x="14086" y="619"/>
                    <a:pt x="14288" y="738"/>
                    <a:pt x="14336" y="929"/>
                  </a:cubicBezTo>
                  <a:lnTo>
                    <a:pt x="14336" y="929"/>
                  </a:lnTo>
                  <a:cubicBezTo>
                    <a:pt x="14395" y="1119"/>
                    <a:pt x="14276" y="1322"/>
                    <a:pt x="14086" y="1370"/>
                  </a:cubicBezTo>
                  <a:lnTo>
                    <a:pt x="14086" y="1370"/>
                  </a:lnTo>
                  <a:cubicBezTo>
                    <a:pt x="13978" y="1405"/>
                    <a:pt x="13859" y="1381"/>
                    <a:pt x="13776" y="1310"/>
                  </a:cubicBezTo>
                  <a:lnTo>
                    <a:pt x="13776" y="1310"/>
                  </a:lnTo>
                  <a:cubicBezTo>
                    <a:pt x="13705" y="1262"/>
                    <a:pt x="13657" y="1203"/>
                    <a:pt x="13645" y="1119"/>
                  </a:cubicBezTo>
                  <a:close/>
                  <a:moveTo>
                    <a:pt x="37100" y="17883"/>
                  </a:moveTo>
                  <a:lnTo>
                    <a:pt x="37100" y="17883"/>
                  </a:lnTo>
                  <a:cubicBezTo>
                    <a:pt x="37089" y="17681"/>
                    <a:pt x="37243" y="17514"/>
                    <a:pt x="37434" y="17502"/>
                  </a:cubicBezTo>
                  <a:lnTo>
                    <a:pt x="37434" y="17502"/>
                  </a:lnTo>
                  <a:cubicBezTo>
                    <a:pt x="37636" y="17491"/>
                    <a:pt x="37815" y="17633"/>
                    <a:pt x="37827" y="17836"/>
                  </a:cubicBezTo>
                  <a:lnTo>
                    <a:pt x="37827" y="17836"/>
                  </a:lnTo>
                  <a:cubicBezTo>
                    <a:pt x="37839" y="18038"/>
                    <a:pt x="37684" y="18205"/>
                    <a:pt x="37481" y="18217"/>
                  </a:cubicBezTo>
                  <a:lnTo>
                    <a:pt x="37481" y="18217"/>
                  </a:lnTo>
                  <a:cubicBezTo>
                    <a:pt x="37398" y="18229"/>
                    <a:pt x="37315" y="18205"/>
                    <a:pt x="37243" y="18157"/>
                  </a:cubicBezTo>
                  <a:lnTo>
                    <a:pt x="37243" y="18157"/>
                  </a:lnTo>
                  <a:cubicBezTo>
                    <a:pt x="37160" y="18086"/>
                    <a:pt x="37100" y="17991"/>
                    <a:pt x="37100" y="17883"/>
                  </a:cubicBezTo>
                  <a:close/>
                  <a:moveTo>
                    <a:pt x="16122" y="572"/>
                  </a:moveTo>
                  <a:cubicBezTo>
                    <a:pt x="16098" y="369"/>
                    <a:pt x="16241" y="191"/>
                    <a:pt x="16431" y="155"/>
                  </a:cubicBezTo>
                  <a:lnTo>
                    <a:pt x="16431" y="155"/>
                  </a:lnTo>
                  <a:cubicBezTo>
                    <a:pt x="16634" y="131"/>
                    <a:pt x="16812" y="274"/>
                    <a:pt x="16848" y="477"/>
                  </a:cubicBezTo>
                  <a:lnTo>
                    <a:pt x="16848" y="477"/>
                  </a:lnTo>
                  <a:cubicBezTo>
                    <a:pt x="16872" y="667"/>
                    <a:pt x="16729" y="858"/>
                    <a:pt x="16526" y="881"/>
                  </a:cubicBezTo>
                  <a:lnTo>
                    <a:pt x="16526" y="881"/>
                  </a:lnTo>
                  <a:cubicBezTo>
                    <a:pt x="16431" y="893"/>
                    <a:pt x="16336" y="869"/>
                    <a:pt x="16264" y="810"/>
                  </a:cubicBezTo>
                  <a:lnTo>
                    <a:pt x="16264" y="810"/>
                  </a:lnTo>
                  <a:cubicBezTo>
                    <a:pt x="16181" y="750"/>
                    <a:pt x="16134" y="667"/>
                    <a:pt x="16122" y="572"/>
                  </a:cubicBezTo>
                  <a:close/>
                  <a:moveTo>
                    <a:pt x="36791" y="15407"/>
                  </a:moveTo>
                  <a:lnTo>
                    <a:pt x="36791" y="15407"/>
                  </a:lnTo>
                  <a:cubicBezTo>
                    <a:pt x="36755" y="15205"/>
                    <a:pt x="36874" y="15014"/>
                    <a:pt x="37077" y="14978"/>
                  </a:cubicBezTo>
                  <a:lnTo>
                    <a:pt x="37077" y="14978"/>
                  </a:lnTo>
                  <a:cubicBezTo>
                    <a:pt x="37279" y="14943"/>
                    <a:pt x="37470" y="15074"/>
                    <a:pt x="37505" y="15264"/>
                  </a:cubicBezTo>
                  <a:lnTo>
                    <a:pt x="37505" y="15264"/>
                  </a:lnTo>
                  <a:cubicBezTo>
                    <a:pt x="37541" y="15466"/>
                    <a:pt x="37410" y="15657"/>
                    <a:pt x="37219" y="15693"/>
                  </a:cubicBezTo>
                  <a:lnTo>
                    <a:pt x="37219" y="15693"/>
                  </a:lnTo>
                  <a:cubicBezTo>
                    <a:pt x="37112" y="15705"/>
                    <a:pt x="37017" y="15681"/>
                    <a:pt x="36934" y="15621"/>
                  </a:cubicBezTo>
                  <a:lnTo>
                    <a:pt x="36934" y="15621"/>
                  </a:lnTo>
                  <a:cubicBezTo>
                    <a:pt x="36862" y="15574"/>
                    <a:pt x="36803" y="15490"/>
                    <a:pt x="36791" y="15407"/>
                  </a:cubicBezTo>
                  <a:close/>
                  <a:moveTo>
                    <a:pt x="18658" y="357"/>
                  </a:moveTo>
                  <a:cubicBezTo>
                    <a:pt x="18658" y="155"/>
                    <a:pt x="18824" y="0"/>
                    <a:pt x="19027" y="0"/>
                  </a:cubicBezTo>
                  <a:lnTo>
                    <a:pt x="19027" y="0"/>
                  </a:lnTo>
                  <a:cubicBezTo>
                    <a:pt x="19217" y="0"/>
                    <a:pt x="19384" y="155"/>
                    <a:pt x="19384" y="357"/>
                  </a:cubicBezTo>
                  <a:lnTo>
                    <a:pt x="19384" y="357"/>
                  </a:lnTo>
                  <a:cubicBezTo>
                    <a:pt x="19384" y="560"/>
                    <a:pt x="19217" y="727"/>
                    <a:pt x="19015" y="727"/>
                  </a:cubicBezTo>
                  <a:lnTo>
                    <a:pt x="19015" y="727"/>
                  </a:lnTo>
                  <a:cubicBezTo>
                    <a:pt x="18943" y="727"/>
                    <a:pt x="18872" y="691"/>
                    <a:pt x="18801" y="655"/>
                  </a:cubicBezTo>
                  <a:lnTo>
                    <a:pt x="18801" y="655"/>
                  </a:lnTo>
                  <a:cubicBezTo>
                    <a:pt x="18717" y="584"/>
                    <a:pt x="18658" y="477"/>
                    <a:pt x="18658" y="357"/>
                  </a:cubicBezTo>
                  <a:close/>
                  <a:moveTo>
                    <a:pt x="36136" y="13002"/>
                  </a:moveTo>
                  <a:lnTo>
                    <a:pt x="36136" y="13002"/>
                  </a:lnTo>
                  <a:cubicBezTo>
                    <a:pt x="36076" y="12811"/>
                    <a:pt x="36172" y="12597"/>
                    <a:pt x="36362" y="12538"/>
                  </a:cubicBezTo>
                  <a:lnTo>
                    <a:pt x="36362" y="12538"/>
                  </a:lnTo>
                  <a:cubicBezTo>
                    <a:pt x="36553" y="12466"/>
                    <a:pt x="36755" y="12573"/>
                    <a:pt x="36827" y="12764"/>
                  </a:cubicBezTo>
                  <a:lnTo>
                    <a:pt x="36827" y="12764"/>
                  </a:lnTo>
                  <a:cubicBezTo>
                    <a:pt x="36886" y="12954"/>
                    <a:pt x="36791" y="13157"/>
                    <a:pt x="36600" y="13228"/>
                  </a:cubicBezTo>
                  <a:lnTo>
                    <a:pt x="36600" y="13228"/>
                  </a:lnTo>
                  <a:cubicBezTo>
                    <a:pt x="36481" y="13264"/>
                    <a:pt x="36362" y="13240"/>
                    <a:pt x="36267" y="13169"/>
                  </a:cubicBezTo>
                  <a:lnTo>
                    <a:pt x="36267" y="13169"/>
                  </a:lnTo>
                  <a:cubicBezTo>
                    <a:pt x="36207" y="13121"/>
                    <a:pt x="36160" y="13061"/>
                    <a:pt x="36136" y="13002"/>
                  </a:cubicBezTo>
                  <a:close/>
                  <a:moveTo>
                    <a:pt x="21206" y="500"/>
                  </a:moveTo>
                  <a:cubicBezTo>
                    <a:pt x="21229" y="298"/>
                    <a:pt x="21408" y="155"/>
                    <a:pt x="21610" y="191"/>
                  </a:cubicBezTo>
                  <a:lnTo>
                    <a:pt x="21610" y="191"/>
                  </a:lnTo>
                  <a:cubicBezTo>
                    <a:pt x="21813" y="215"/>
                    <a:pt x="21944" y="393"/>
                    <a:pt x="21920" y="596"/>
                  </a:cubicBezTo>
                  <a:lnTo>
                    <a:pt x="21920" y="596"/>
                  </a:lnTo>
                  <a:cubicBezTo>
                    <a:pt x="21884" y="798"/>
                    <a:pt x="21706" y="929"/>
                    <a:pt x="21503" y="905"/>
                  </a:cubicBezTo>
                  <a:lnTo>
                    <a:pt x="21503" y="905"/>
                  </a:lnTo>
                  <a:cubicBezTo>
                    <a:pt x="21444" y="893"/>
                    <a:pt x="21396" y="869"/>
                    <a:pt x="21348" y="834"/>
                  </a:cubicBezTo>
                  <a:lnTo>
                    <a:pt x="21348" y="834"/>
                  </a:lnTo>
                  <a:cubicBezTo>
                    <a:pt x="21229" y="762"/>
                    <a:pt x="21182" y="631"/>
                    <a:pt x="21206" y="488"/>
                  </a:cubicBezTo>
                  <a:close/>
                  <a:moveTo>
                    <a:pt x="35172" y="10704"/>
                  </a:moveTo>
                  <a:cubicBezTo>
                    <a:pt x="35076" y="10525"/>
                    <a:pt x="35148" y="10311"/>
                    <a:pt x="35326" y="10216"/>
                  </a:cubicBezTo>
                  <a:lnTo>
                    <a:pt x="35326" y="10216"/>
                  </a:lnTo>
                  <a:cubicBezTo>
                    <a:pt x="35505" y="10121"/>
                    <a:pt x="35719" y="10192"/>
                    <a:pt x="35815" y="10371"/>
                  </a:cubicBezTo>
                  <a:lnTo>
                    <a:pt x="35815" y="10371"/>
                  </a:lnTo>
                  <a:cubicBezTo>
                    <a:pt x="35910" y="10549"/>
                    <a:pt x="35838" y="10775"/>
                    <a:pt x="35660" y="10859"/>
                  </a:cubicBezTo>
                  <a:lnTo>
                    <a:pt x="35660" y="10859"/>
                  </a:lnTo>
                  <a:cubicBezTo>
                    <a:pt x="35529" y="10918"/>
                    <a:pt x="35386" y="10906"/>
                    <a:pt x="35279" y="10835"/>
                  </a:cubicBezTo>
                  <a:lnTo>
                    <a:pt x="35279" y="10835"/>
                  </a:lnTo>
                  <a:cubicBezTo>
                    <a:pt x="35231" y="10799"/>
                    <a:pt x="35195" y="10752"/>
                    <a:pt x="35172" y="10704"/>
                  </a:cubicBezTo>
                  <a:close/>
                  <a:moveTo>
                    <a:pt x="23694" y="977"/>
                  </a:moveTo>
                  <a:cubicBezTo>
                    <a:pt x="23754" y="786"/>
                    <a:pt x="23944" y="679"/>
                    <a:pt x="24146" y="727"/>
                  </a:cubicBezTo>
                  <a:lnTo>
                    <a:pt x="24146" y="727"/>
                  </a:lnTo>
                  <a:cubicBezTo>
                    <a:pt x="24337" y="786"/>
                    <a:pt x="24444" y="989"/>
                    <a:pt x="24385" y="1179"/>
                  </a:cubicBezTo>
                  <a:lnTo>
                    <a:pt x="24385" y="1179"/>
                  </a:lnTo>
                  <a:cubicBezTo>
                    <a:pt x="24337" y="1370"/>
                    <a:pt x="24135" y="1477"/>
                    <a:pt x="23944" y="1417"/>
                  </a:cubicBezTo>
                  <a:lnTo>
                    <a:pt x="23944" y="1417"/>
                  </a:lnTo>
                  <a:cubicBezTo>
                    <a:pt x="23896" y="1405"/>
                    <a:pt x="23861" y="1393"/>
                    <a:pt x="23825" y="1370"/>
                  </a:cubicBezTo>
                  <a:lnTo>
                    <a:pt x="23825" y="1370"/>
                  </a:lnTo>
                  <a:cubicBezTo>
                    <a:pt x="23706" y="1274"/>
                    <a:pt x="23658" y="1119"/>
                    <a:pt x="23694" y="977"/>
                  </a:cubicBezTo>
                  <a:close/>
                  <a:moveTo>
                    <a:pt x="33886" y="8573"/>
                  </a:moveTo>
                  <a:lnTo>
                    <a:pt x="33886" y="8573"/>
                  </a:lnTo>
                  <a:cubicBezTo>
                    <a:pt x="33767" y="8406"/>
                    <a:pt x="33814" y="8180"/>
                    <a:pt x="33981" y="8061"/>
                  </a:cubicBezTo>
                  <a:lnTo>
                    <a:pt x="33981" y="8061"/>
                  </a:lnTo>
                  <a:cubicBezTo>
                    <a:pt x="34148" y="7942"/>
                    <a:pt x="34374" y="7989"/>
                    <a:pt x="34481" y="8156"/>
                  </a:cubicBezTo>
                  <a:lnTo>
                    <a:pt x="34481" y="8156"/>
                  </a:lnTo>
                  <a:cubicBezTo>
                    <a:pt x="34600" y="8323"/>
                    <a:pt x="34552" y="8549"/>
                    <a:pt x="34386" y="8656"/>
                  </a:cubicBezTo>
                  <a:lnTo>
                    <a:pt x="34386" y="8656"/>
                  </a:lnTo>
                  <a:cubicBezTo>
                    <a:pt x="34267" y="8751"/>
                    <a:pt x="34100" y="8751"/>
                    <a:pt x="33969" y="8656"/>
                  </a:cubicBezTo>
                  <a:lnTo>
                    <a:pt x="33969" y="8656"/>
                  </a:lnTo>
                  <a:cubicBezTo>
                    <a:pt x="33933" y="8632"/>
                    <a:pt x="33910" y="8597"/>
                    <a:pt x="33886" y="8561"/>
                  </a:cubicBezTo>
                  <a:close/>
                  <a:moveTo>
                    <a:pt x="26099" y="1810"/>
                  </a:moveTo>
                  <a:cubicBezTo>
                    <a:pt x="26182" y="1620"/>
                    <a:pt x="26397" y="1536"/>
                    <a:pt x="26587" y="1620"/>
                  </a:cubicBezTo>
                  <a:lnTo>
                    <a:pt x="26587" y="1620"/>
                  </a:lnTo>
                  <a:cubicBezTo>
                    <a:pt x="26766" y="1703"/>
                    <a:pt x="26849" y="1917"/>
                    <a:pt x="26766" y="2096"/>
                  </a:cubicBezTo>
                  <a:lnTo>
                    <a:pt x="26766" y="2096"/>
                  </a:lnTo>
                  <a:cubicBezTo>
                    <a:pt x="26682" y="2286"/>
                    <a:pt x="26468" y="2370"/>
                    <a:pt x="26290" y="2286"/>
                  </a:cubicBezTo>
                  <a:lnTo>
                    <a:pt x="26290" y="2286"/>
                  </a:lnTo>
                  <a:cubicBezTo>
                    <a:pt x="26266" y="2274"/>
                    <a:pt x="26242" y="2262"/>
                    <a:pt x="26218" y="2251"/>
                  </a:cubicBezTo>
                  <a:lnTo>
                    <a:pt x="26218" y="2251"/>
                  </a:lnTo>
                  <a:cubicBezTo>
                    <a:pt x="26075" y="2143"/>
                    <a:pt x="26040" y="1953"/>
                    <a:pt x="26111" y="1798"/>
                  </a:cubicBezTo>
                  <a:close/>
                  <a:moveTo>
                    <a:pt x="32326" y="6608"/>
                  </a:moveTo>
                  <a:lnTo>
                    <a:pt x="32326" y="6608"/>
                  </a:lnTo>
                  <a:cubicBezTo>
                    <a:pt x="32195" y="6465"/>
                    <a:pt x="32195" y="6239"/>
                    <a:pt x="32350" y="6108"/>
                  </a:cubicBezTo>
                  <a:lnTo>
                    <a:pt x="32350" y="6108"/>
                  </a:lnTo>
                  <a:cubicBezTo>
                    <a:pt x="32493" y="5965"/>
                    <a:pt x="32719" y="5977"/>
                    <a:pt x="32862" y="6120"/>
                  </a:cubicBezTo>
                  <a:lnTo>
                    <a:pt x="32862" y="6120"/>
                  </a:lnTo>
                  <a:cubicBezTo>
                    <a:pt x="32993" y="6275"/>
                    <a:pt x="32981" y="6501"/>
                    <a:pt x="32838" y="6632"/>
                  </a:cubicBezTo>
                  <a:lnTo>
                    <a:pt x="32838" y="6632"/>
                  </a:lnTo>
                  <a:cubicBezTo>
                    <a:pt x="32707" y="6751"/>
                    <a:pt x="32517" y="6763"/>
                    <a:pt x="32374" y="6656"/>
                  </a:cubicBezTo>
                  <a:lnTo>
                    <a:pt x="32374" y="6656"/>
                  </a:lnTo>
                  <a:cubicBezTo>
                    <a:pt x="32362" y="6644"/>
                    <a:pt x="32338" y="6632"/>
                    <a:pt x="32326" y="6608"/>
                  </a:cubicBezTo>
                  <a:close/>
                  <a:moveTo>
                    <a:pt x="28373" y="2941"/>
                  </a:moveTo>
                  <a:cubicBezTo>
                    <a:pt x="28480" y="2774"/>
                    <a:pt x="28707" y="2727"/>
                    <a:pt x="28873" y="2822"/>
                  </a:cubicBezTo>
                  <a:lnTo>
                    <a:pt x="28873" y="2822"/>
                  </a:lnTo>
                  <a:cubicBezTo>
                    <a:pt x="29040" y="2929"/>
                    <a:pt x="29099" y="3155"/>
                    <a:pt x="28992" y="3322"/>
                  </a:cubicBezTo>
                  <a:lnTo>
                    <a:pt x="28992" y="3322"/>
                  </a:lnTo>
                  <a:cubicBezTo>
                    <a:pt x="28885" y="3501"/>
                    <a:pt x="28659" y="3548"/>
                    <a:pt x="28492" y="3441"/>
                  </a:cubicBezTo>
                  <a:lnTo>
                    <a:pt x="28492" y="3441"/>
                  </a:lnTo>
                  <a:lnTo>
                    <a:pt x="28468" y="3429"/>
                  </a:lnTo>
                  <a:lnTo>
                    <a:pt x="28468" y="3429"/>
                  </a:lnTo>
                  <a:cubicBezTo>
                    <a:pt x="28314" y="3310"/>
                    <a:pt x="28278" y="3108"/>
                    <a:pt x="28385" y="2941"/>
                  </a:cubicBezTo>
                  <a:close/>
                  <a:moveTo>
                    <a:pt x="30516" y="4894"/>
                  </a:moveTo>
                  <a:cubicBezTo>
                    <a:pt x="30361" y="4775"/>
                    <a:pt x="30338" y="4537"/>
                    <a:pt x="30469" y="4382"/>
                  </a:cubicBezTo>
                  <a:lnTo>
                    <a:pt x="30469" y="4382"/>
                  </a:lnTo>
                  <a:cubicBezTo>
                    <a:pt x="30600" y="4227"/>
                    <a:pt x="30826" y="4215"/>
                    <a:pt x="30981" y="4334"/>
                  </a:cubicBezTo>
                  <a:lnTo>
                    <a:pt x="30981" y="4334"/>
                  </a:lnTo>
                  <a:cubicBezTo>
                    <a:pt x="31135" y="4465"/>
                    <a:pt x="31159" y="4691"/>
                    <a:pt x="31028" y="4846"/>
                  </a:cubicBezTo>
                  <a:lnTo>
                    <a:pt x="31028" y="4846"/>
                  </a:lnTo>
                  <a:cubicBezTo>
                    <a:pt x="30909" y="5001"/>
                    <a:pt x="30683" y="5025"/>
                    <a:pt x="30528" y="4906"/>
                  </a:cubicBezTo>
                  <a:lnTo>
                    <a:pt x="30528" y="4906"/>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8"/>
            <p:cNvSpPr/>
            <p:nvPr/>
          </p:nvSpPr>
          <p:spPr>
            <a:xfrm>
              <a:off x="1610000" y="3202900"/>
              <a:ext cx="872475" cy="872750"/>
            </a:xfrm>
            <a:custGeom>
              <a:avLst/>
              <a:gdLst/>
              <a:ahLst/>
              <a:cxnLst/>
              <a:rect l="l" t="t" r="r" b="b"/>
              <a:pathLst>
                <a:path w="34899" h="34910" extrusionOk="0">
                  <a:moveTo>
                    <a:pt x="7978" y="31636"/>
                  </a:moveTo>
                  <a:cubicBezTo>
                    <a:pt x="8109" y="31433"/>
                    <a:pt x="8359" y="31374"/>
                    <a:pt x="8562" y="31505"/>
                  </a:cubicBezTo>
                  <a:lnTo>
                    <a:pt x="8562" y="31505"/>
                  </a:lnTo>
                  <a:cubicBezTo>
                    <a:pt x="8752" y="31624"/>
                    <a:pt x="8812" y="31886"/>
                    <a:pt x="8681" y="32076"/>
                  </a:cubicBezTo>
                  <a:lnTo>
                    <a:pt x="8681" y="32076"/>
                  </a:lnTo>
                  <a:cubicBezTo>
                    <a:pt x="8562" y="32267"/>
                    <a:pt x="8300" y="32326"/>
                    <a:pt x="8109" y="32207"/>
                  </a:cubicBezTo>
                  <a:lnTo>
                    <a:pt x="8109" y="32207"/>
                  </a:lnTo>
                  <a:lnTo>
                    <a:pt x="8085" y="32183"/>
                  </a:lnTo>
                  <a:lnTo>
                    <a:pt x="8085" y="32183"/>
                  </a:lnTo>
                  <a:cubicBezTo>
                    <a:pt x="7907" y="32052"/>
                    <a:pt x="7871" y="31814"/>
                    <a:pt x="7978" y="31636"/>
                  </a:cubicBezTo>
                  <a:close/>
                  <a:moveTo>
                    <a:pt x="6014" y="30647"/>
                  </a:moveTo>
                  <a:cubicBezTo>
                    <a:pt x="5835" y="30504"/>
                    <a:pt x="5823" y="30231"/>
                    <a:pt x="5978" y="30052"/>
                  </a:cubicBezTo>
                  <a:lnTo>
                    <a:pt x="5978" y="30052"/>
                  </a:lnTo>
                  <a:cubicBezTo>
                    <a:pt x="6121" y="29885"/>
                    <a:pt x="6383" y="29861"/>
                    <a:pt x="6561" y="30016"/>
                  </a:cubicBezTo>
                  <a:lnTo>
                    <a:pt x="6561" y="30016"/>
                  </a:lnTo>
                  <a:cubicBezTo>
                    <a:pt x="6740" y="30159"/>
                    <a:pt x="6752" y="30421"/>
                    <a:pt x="6609" y="30600"/>
                  </a:cubicBezTo>
                  <a:lnTo>
                    <a:pt x="6609" y="30600"/>
                  </a:lnTo>
                  <a:cubicBezTo>
                    <a:pt x="6466" y="30766"/>
                    <a:pt x="6216" y="30790"/>
                    <a:pt x="6037" y="30659"/>
                  </a:cubicBezTo>
                  <a:lnTo>
                    <a:pt x="6037" y="30659"/>
                  </a:lnTo>
                  <a:close/>
                  <a:moveTo>
                    <a:pt x="10205" y="32886"/>
                  </a:moveTo>
                  <a:cubicBezTo>
                    <a:pt x="10288" y="32671"/>
                    <a:pt x="10538" y="32576"/>
                    <a:pt x="10752" y="32671"/>
                  </a:cubicBezTo>
                  <a:lnTo>
                    <a:pt x="10752" y="32671"/>
                  </a:lnTo>
                  <a:cubicBezTo>
                    <a:pt x="10955" y="32767"/>
                    <a:pt x="11050" y="33005"/>
                    <a:pt x="10955" y="33219"/>
                  </a:cubicBezTo>
                  <a:lnTo>
                    <a:pt x="10955" y="33219"/>
                  </a:lnTo>
                  <a:cubicBezTo>
                    <a:pt x="10871" y="33433"/>
                    <a:pt x="10621" y="33529"/>
                    <a:pt x="10407" y="33433"/>
                  </a:cubicBezTo>
                  <a:lnTo>
                    <a:pt x="10407" y="33433"/>
                  </a:lnTo>
                  <a:cubicBezTo>
                    <a:pt x="10383" y="33421"/>
                    <a:pt x="10359" y="33398"/>
                    <a:pt x="10336" y="33386"/>
                  </a:cubicBezTo>
                  <a:lnTo>
                    <a:pt x="10336" y="33386"/>
                  </a:lnTo>
                  <a:cubicBezTo>
                    <a:pt x="10181" y="33267"/>
                    <a:pt x="10121" y="33064"/>
                    <a:pt x="10205" y="32886"/>
                  </a:cubicBezTo>
                  <a:close/>
                  <a:moveTo>
                    <a:pt x="4180" y="28802"/>
                  </a:moveTo>
                  <a:cubicBezTo>
                    <a:pt x="4025" y="28623"/>
                    <a:pt x="4049" y="28361"/>
                    <a:pt x="4228" y="28218"/>
                  </a:cubicBezTo>
                  <a:lnTo>
                    <a:pt x="4228" y="28218"/>
                  </a:lnTo>
                  <a:cubicBezTo>
                    <a:pt x="4394" y="28064"/>
                    <a:pt x="4656" y="28087"/>
                    <a:pt x="4811" y="28254"/>
                  </a:cubicBezTo>
                  <a:lnTo>
                    <a:pt x="4811" y="28254"/>
                  </a:lnTo>
                  <a:cubicBezTo>
                    <a:pt x="4954" y="28433"/>
                    <a:pt x="4942" y="28695"/>
                    <a:pt x="4763" y="28849"/>
                  </a:cubicBezTo>
                  <a:lnTo>
                    <a:pt x="4763" y="28849"/>
                  </a:lnTo>
                  <a:cubicBezTo>
                    <a:pt x="4621" y="28969"/>
                    <a:pt x="4406" y="28980"/>
                    <a:pt x="4251" y="28861"/>
                  </a:cubicBezTo>
                  <a:lnTo>
                    <a:pt x="4251" y="28861"/>
                  </a:lnTo>
                  <a:cubicBezTo>
                    <a:pt x="4216" y="28849"/>
                    <a:pt x="4204" y="28826"/>
                    <a:pt x="4180" y="28802"/>
                  </a:cubicBezTo>
                  <a:close/>
                  <a:moveTo>
                    <a:pt x="12586" y="33791"/>
                  </a:moveTo>
                  <a:cubicBezTo>
                    <a:pt x="12633" y="33564"/>
                    <a:pt x="12872" y="33433"/>
                    <a:pt x="13086" y="33493"/>
                  </a:cubicBezTo>
                  <a:lnTo>
                    <a:pt x="13086" y="33493"/>
                  </a:lnTo>
                  <a:cubicBezTo>
                    <a:pt x="13312" y="33552"/>
                    <a:pt x="13443" y="33779"/>
                    <a:pt x="13384" y="34005"/>
                  </a:cubicBezTo>
                  <a:lnTo>
                    <a:pt x="13384" y="34005"/>
                  </a:lnTo>
                  <a:cubicBezTo>
                    <a:pt x="13324" y="34231"/>
                    <a:pt x="13098" y="34362"/>
                    <a:pt x="12872" y="34303"/>
                  </a:cubicBezTo>
                  <a:lnTo>
                    <a:pt x="12872" y="34303"/>
                  </a:lnTo>
                  <a:cubicBezTo>
                    <a:pt x="12824" y="34291"/>
                    <a:pt x="12776" y="34267"/>
                    <a:pt x="12741" y="34231"/>
                  </a:cubicBezTo>
                  <a:lnTo>
                    <a:pt x="12741" y="34231"/>
                  </a:lnTo>
                  <a:cubicBezTo>
                    <a:pt x="12598" y="34136"/>
                    <a:pt x="12538" y="33957"/>
                    <a:pt x="12586" y="33791"/>
                  </a:cubicBezTo>
                  <a:close/>
                  <a:moveTo>
                    <a:pt x="2632" y="26694"/>
                  </a:moveTo>
                  <a:cubicBezTo>
                    <a:pt x="2513" y="26504"/>
                    <a:pt x="2573" y="26242"/>
                    <a:pt x="2763" y="26123"/>
                  </a:cubicBezTo>
                  <a:lnTo>
                    <a:pt x="2763" y="26123"/>
                  </a:lnTo>
                  <a:cubicBezTo>
                    <a:pt x="2966" y="26004"/>
                    <a:pt x="3216" y="26063"/>
                    <a:pt x="3347" y="26254"/>
                  </a:cubicBezTo>
                  <a:lnTo>
                    <a:pt x="3347" y="26254"/>
                  </a:lnTo>
                  <a:cubicBezTo>
                    <a:pt x="3466" y="26456"/>
                    <a:pt x="3406" y="26706"/>
                    <a:pt x="3216" y="26837"/>
                  </a:cubicBezTo>
                  <a:lnTo>
                    <a:pt x="3216" y="26837"/>
                  </a:lnTo>
                  <a:cubicBezTo>
                    <a:pt x="3061" y="26921"/>
                    <a:pt x="2882" y="26921"/>
                    <a:pt x="2739" y="26813"/>
                  </a:cubicBezTo>
                  <a:lnTo>
                    <a:pt x="2739" y="26813"/>
                  </a:lnTo>
                  <a:cubicBezTo>
                    <a:pt x="2704" y="26778"/>
                    <a:pt x="2656" y="26742"/>
                    <a:pt x="2632" y="26694"/>
                  </a:cubicBezTo>
                  <a:close/>
                  <a:moveTo>
                    <a:pt x="15074" y="34338"/>
                  </a:moveTo>
                  <a:cubicBezTo>
                    <a:pt x="15098" y="34112"/>
                    <a:pt x="15300" y="33945"/>
                    <a:pt x="15539" y="33969"/>
                  </a:cubicBezTo>
                  <a:lnTo>
                    <a:pt x="15539" y="33969"/>
                  </a:lnTo>
                  <a:cubicBezTo>
                    <a:pt x="15765" y="33993"/>
                    <a:pt x="15931" y="34207"/>
                    <a:pt x="15896" y="34433"/>
                  </a:cubicBezTo>
                  <a:lnTo>
                    <a:pt x="15896" y="34433"/>
                  </a:lnTo>
                  <a:cubicBezTo>
                    <a:pt x="15872" y="34660"/>
                    <a:pt x="15670" y="34826"/>
                    <a:pt x="15443" y="34803"/>
                  </a:cubicBezTo>
                  <a:lnTo>
                    <a:pt x="15443" y="34803"/>
                  </a:lnTo>
                  <a:cubicBezTo>
                    <a:pt x="15372" y="34791"/>
                    <a:pt x="15300" y="34767"/>
                    <a:pt x="15241" y="34719"/>
                  </a:cubicBezTo>
                  <a:lnTo>
                    <a:pt x="15241" y="34719"/>
                  </a:lnTo>
                  <a:cubicBezTo>
                    <a:pt x="15122" y="34636"/>
                    <a:pt x="15062" y="34481"/>
                    <a:pt x="15074" y="34338"/>
                  </a:cubicBezTo>
                  <a:close/>
                  <a:moveTo>
                    <a:pt x="1430" y="24397"/>
                  </a:moveTo>
                  <a:lnTo>
                    <a:pt x="1430" y="24397"/>
                  </a:lnTo>
                  <a:cubicBezTo>
                    <a:pt x="1334" y="24182"/>
                    <a:pt x="1430" y="23944"/>
                    <a:pt x="1644" y="23849"/>
                  </a:cubicBezTo>
                  <a:lnTo>
                    <a:pt x="1644" y="23849"/>
                  </a:lnTo>
                  <a:cubicBezTo>
                    <a:pt x="1858" y="23754"/>
                    <a:pt x="2096" y="23849"/>
                    <a:pt x="2192" y="24063"/>
                  </a:cubicBezTo>
                  <a:lnTo>
                    <a:pt x="2192" y="24063"/>
                  </a:lnTo>
                  <a:cubicBezTo>
                    <a:pt x="2287" y="24277"/>
                    <a:pt x="2192" y="24516"/>
                    <a:pt x="1977" y="24611"/>
                  </a:cubicBezTo>
                  <a:lnTo>
                    <a:pt x="1977" y="24611"/>
                  </a:lnTo>
                  <a:cubicBezTo>
                    <a:pt x="1834" y="24670"/>
                    <a:pt x="1680" y="24658"/>
                    <a:pt x="1561" y="24563"/>
                  </a:cubicBezTo>
                  <a:lnTo>
                    <a:pt x="1561" y="24563"/>
                  </a:lnTo>
                  <a:cubicBezTo>
                    <a:pt x="1501" y="24516"/>
                    <a:pt x="1453" y="24456"/>
                    <a:pt x="1430" y="24397"/>
                  </a:cubicBezTo>
                  <a:close/>
                  <a:moveTo>
                    <a:pt x="17622" y="34505"/>
                  </a:moveTo>
                  <a:cubicBezTo>
                    <a:pt x="17610" y="34267"/>
                    <a:pt x="17789" y="34076"/>
                    <a:pt x="18015" y="34076"/>
                  </a:cubicBezTo>
                  <a:lnTo>
                    <a:pt x="18015" y="34076"/>
                  </a:lnTo>
                  <a:cubicBezTo>
                    <a:pt x="18241" y="34064"/>
                    <a:pt x="18444" y="34243"/>
                    <a:pt x="18444" y="34469"/>
                  </a:cubicBezTo>
                  <a:lnTo>
                    <a:pt x="18444" y="34469"/>
                  </a:lnTo>
                  <a:cubicBezTo>
                    <a:pt x="18456" y="34707"/>
                    <a:pt x="18277" y="34898"/>
                    <a:pt x="18051" y="34898"/>
                  </a:cubicBezTo>
                  <a:lnTo>
                    <a:pt x="18051" y="34898"/>
                  </a:lnTo>
                  <a:cubicBezTo>
                    <a:pt x="17956" y="34910"/>
                    <a:pt x="17860" y="34874"/>
                    <a:pt x="17789" y="34826"/>
                  </a:cubicBezTo>
                  <a:lnTo>
                    <a:pt x="17789" y="34826"/>
                  </a:lnTo>
                  <a:cubicBezTo>
                    <a:pt x="17682" y="34743"/>
                    <a:pt x="17610" y="34624"/>
                    <a:pt x="17610" y="34493"/>
                  </a:cubicBezTo>
                  <a:close/>
                  <a:moveTo>
                    <a:pt x="572" y="21932"/>
                  </a:moveTo>
                  <a:lnTo>
                    <a:pt x="572" y="21932"/>
                  </a:lnTo>
                  <a:cubicBezTo>
                    <a:pt x="513" y="21706"/>
                    <a:pt x="644" y="21480"/>
                    <a:pt x="870" y="21420"/>
                  </a:cubicBezTo>
                  <a:lnTo>
                    <a:pt x="870" y="21420"/>
                  </a:lnTo>
                  <a:cubicBezTo>
                    <a:pt x="1096" y="21360"/>
                    <a:pt x="1323" y="21491"/>
                    <a:pt x="1382" y="21718"/>
                  </a:cubicBezTo>
                  <a:lnTo>
                    <a:pt x="1382" y="21718"/>
                  </a:lnTo>
                  <a:cubicBezTo>
                    <a:pt x="1442" y="21932"/>
                    <a:pt x="1299" y="22170"/>
                    <a:pt x="1084" y="22230"/>
                  </a:cubicBezTo>
                  <a:lnTo>
                    <a:pt x="1084" y="22230"/>
                  </a:lnTo>
                  <a:cubicBezTo>
                    <a:pt x="953" y="22253"/>
                    <a:pt x="822" y="22230"/>
                    <a:pt x="727" y="22158"/>
                  </a:cubicBezTo>
                  <a:lnTo>
                    <a:pt x="727" y="22158"/>
                  </a:lnTo>
                  <a:cubicBezTo>
                    <a:pt x="644" y="22099"/>
                    <a:pt x="596" y="22015"/>
                    <a:pt x="572" y="21932"/>
                  </a:cubicBezTo>
                  <a:close/>
                  <a:moveTo>
                    <a:pt x="20146" y="34279"/>
                  </a:moveTo>
                  <a:cubicBezTo>
                    <a:pt x="20111" y="34052"/>
                    <a:pt x="20253" y="33838"/>
                    <a:pt x="20480" y="33791"/>
                  </a:cubicBezTo>
                  <a:lnTo>
                    <a:pt x="20480" y="33791"/>
                  </a:lnTo>
                  <a:cubicBezTo>
                    <a:pt x="20706" y="33755"/>
                    <a:pt x="20920" y="33898"/>
                    <a:pt x="20968" y="34124"/>
                  </a:cubicBezTo>
                  <a:lnTo>
                    <a:pt x="20968" y="34124"/>
                  </a:lnTo>
                  <a:cubicBezTo>
                    <a:pt x="21004" y="34350"/>
                    <a:pt x="20861" y="34564"/>
                    <a:pt x="20634" y="34612"/>
                  </a:cubicBezTo>
                  <a:lnTo>
                    <a:pt x="20634" y="34612"/>
                  </a:lnTo>
                  <a:cubicBezTo>
                    <a:pt x="20515" y="34636"/>
                    <a:pt x="20408" y="34600"/>
                    <a:pt x="20313" y="34541"/>
                  </a:cubicBezTo>
                  <a:lnTo>
                    <a:pt x="20313" y="34541"/>
                  </a:lnTo>
                  <a:cubicBezTo>
                    <a:pt x="20230" y="34469"/>
                    <a:pt x="20170" y="34386"/>
                    <a:pt x="20146" y="34279"/>
                  </a:cubicBezTo>
                  <a:close/>
                  <a:moveTo>
                    <a:pt x="96" y="19360"/>
                  </a:moveTo>
                  <a:cubicBezTo>
                    <a:pt x="72" y="19134"/>
                    <a:pt x="239" y="18932"/>
                    <a:pt x="465" y="18908"/>
                  </a:cubicBezTo>
                  <a:lnTo>
                    <a:pt x="465" y="18908"/>
                  </a:lnTo>
                  <a:cubicBezTo>
                    <a:pt x="691" y="18872"/>
                    <a:pt x="894" y="19039"/>
                    <a:pt x="918" y="19277"/>
                  </a:cubicBezTo>
                  <a:lnTo>
                    <a:pt x="918" y="19277"/>
                  </a:lnTo>
                  <a:cubicBezTo>
                    <a:pt x="942" y="19503"/>
                    <a:pt x="787" y="19705"/>
                    <a:pt x="561" y="19729"/>
                  </a:cubicBezTo>
                  <a:lnTo>
                    <a:pt x="561" y="19729"/>
                  </a:lnTo>
                  <a:cubicBezTo>
                    <a:pt x="453" y="19741"/>
                    <a:pt x="346" y="19717"/>
                    <a:pt x="263" y="19658"/>
                  </a:cubicBezTo>
                  <a:lnTo>
                    <a:pt x="263" y="19658"/>
                  </a:lnTo>
                  <a:cubicBezTo>
                    <a:pt x="168" y="19586"/>
                    <a:pt x="108" y="19479"/>
                    <a:pt x="96" y="19360"/>
                  </a:cubicBezTo>
                  <a:close/>
                  <a:moveTo>
                    <a:pt x="22623" y="33695"/>
                  </a:moveTo>
                  <a:cubicBezTo>
                    <a:pt x="22551" y="33469"/>
                    <a:pt x="22670" y="33243"/>
                    <a:pt x="22885" y="33160"/>
                  </a:cubicBezTo>
                  <a:lnTo>
                    <a:pt x="22885" y="33160"/>
                  </a:lnTo>
                  <a:cubicBezTo>
                    <a:pt x="23099" y="33088"/>
                    <a:pt x="23337" y="33207"/>
                    <a:pt x="23409" y="33421"/>
                  </a:cubicBezTo>
                  <a:lnTo>
                    <a:pt x="23409" y="33421"/>
                  </a:lnTo>
                  <a:cubicBezTo>
                    <a:pt x="23492" y="33636"/>
                    <a:pt x="23373" y="33874"/>
                    <a:pt x="23159" y="33945"/>
                  </a:cubicBezTo>
                  <a:lnTo>
                    <a:pt x="23159" y="33945"/>
                  </a:lnTo>
                  <a:cubicBezTo>
                    <a:pt x="23028" y="33993"/>
                    <a:pt x="22885" y="33969"/>
                    <a:pt x="22766" y="33886"/>
                  </a:cubicBezTo>
                  <a:lnTo>
                    <a:pt x="22766" y="33886"/>
                  </a:lnTo>
                  <a:cubicBezTo>
                    <a:pt x="22706" y="33838"/>
                    <a:pt x="22659" y="33767"/>
                    <a:pt x="22623" y="33695"/>
                  </a:cubicBezTo>
                  <a:close/>
                  <a:moveTo>
                    <a:pt x="1" y="16753"/>
                  </a:moveTo>
                  <a:lnTo>
                    <a:pt x="1" y="16753"/>
                  </a:lnTo>
                  <a:cubicBezTo>
                    <a:pt x="13" y="16527"/>
                    <a:pt x="203" y="16348"/>
                    <a:pt x="441" y="16360"/>
                  </a:cubicBezTo>
                  <a:lnTo>
                    <a:pt x="441" y="16360"/>
                  </a:lnTo>
                  <a:cubicBezTo>
                    <a:pt x="668" y="16360"/>
                    <a:pt x="846" y="16562"/>
                    <a:pt x="834" y="16788"/>
                  </a:cubicBezTo>
                  <a:lnTo>
                    <a:pt x="834" y="16788"/>
                  </a:lnTo>
                  <a:cubicBezTo>
                    <a:pt x="822" y="17015"/>
                    <a:pt x="632" y="17193"/>
                    <a:pt x="406" y="17193"/>
                  </a:cubicBezTo>
                  <a:lnTo>
                    <a:pt x="406" y="17193"/>
                  </a:lnTo>
                  <a:cubicBezTo>
                    <a:pt x="322" y="17181"/>
                    <a:pt x="239" y="17158"/>
                    <a:pt x="168" y="17110"/>
                  </a:cubicBezTo>
                  <a:lnTo>
                    <a:pt x="168" y="17110"/>
                  </a:lnTo>
                  <a:cubicBezTo>
                    <a:pt x="60" y="17027"/>
                    <a:pt x="1" y="16896"/>
                    <a:pt x="1" y="16753"/>
                  </a:cubicBezTo>
                  <a:close/>
                  <a:moveTo>
                    <a:pt x="24992" y="32743"/>
                  </a:moveTo>
                  <a:cubicBezTo>
                    <a:pt x="24885" y="32540"/>
                    <a:pt x="24956" y="32290"/>
                    <a:pt x="25159" y="32183"/>
                  </a:cubicBezTo>
                  <a:lnTo>
                    <a:pt x="25159" y="32183"/>
                  </a:lnTo>
                  <a:cubicBezTo>
                    <a:pt x="25361" y="32076"/>
                    <a:pt x="25623" y="32147"/>
                    <a:pt x="25718" y="32350"/>
                  </a:cubicBezTo>
                  <a:lnTo>
                    <a:pt x="25718" y="32350"/>
                  </a:lnTo>
                  <a:cubicBezTo>
                    <a:pt x="25837" y="32552"/>
                    <a:pt x="25754" y="32814"/>
                    <a:pt x="25552" y="32921"/>
                  </a:cubicBezTo>
                  <a:lnTo>
                    <a:pt x="25552" y="32921"/>
                  </a:lnTo>
                  <a:cubicBezTo>
                    <a:pt x="25409" y="32993"/>
                    <a:pt x="25230" y="32981"/>
                    <a:pt x="25099" y="32886"/>
                  </a:cubicBezTo>
                  <a:lnTo>
                    <a:pt x="25099" y="32886"/>
                  </a:lnTo>
                  <a:cubicBezTo>
                    <a:pt x="25052" y="32838"/>
                    <a:pt x="25016" y="32790"/>
                    <a:pt x="24992" y="32743"/>
                  </a:cubicBezTo>
                  <a:close/>
                  <a:moveTo>
                    <a:pt x="299" y="14169"/>
                  </a:moveTo>
                  <a:lnTo>
                    <a:pt x="299" y="14169"/>
                  </a:lnTo>
                  <a:cubicBezTo>
                    <a:pt x="346" y="13943"/>
                    <a:pt x="561" y="13788"/>
                    <a:pt x="787" y="13836"/>
                  </a:cubicBezTo>
                  <a:lnTo>
                    <a:pt x="787" y="13836"/>
                  </a:lnTo>
                  <a:cubicBezTo>
                    <a:pt x="1013" y="13871"/>
                    <a:pt x="1156" y="14098"/>
                    <a:pt x="1120" y="14324"/>
                  </a:cubicBezTo>
                  <a:lnTo>
                    <a:pt x="1120" y="14324"/>
                  </a:lnTo>
                  <a:cubicBezTo>
                    <a:pt x="1072" y="14550"/>
                    <a:pt x="858" y="14693"/>
                    <a:pt x="632" y="14657"/>
                  </a:cubicBezTo>
                  <a:lnTo>
                    <a:pt x="632" y="14657"/>
                  </a:lnTo>
                  <a:cubicBezTo>
                    <a:pt x="572" y="14633"/>
                    <a:pt x="513" y="14610"/>
                    <a:pt x="465" y="14574"/>
                  </a:cubicBezTo>
                  <a:lnTo>
                    <a:pt x="465" y="14574"/>
                  </a:lnTo>
                  <a:cubicBezTo>
                    <a:pt x="334" y="14479"/>
                    <a:pt x="263" y="14324"/>
                    <a:pt x="299" y="14169"/>
                  </a:cubicBezTo>
                  <a:close/>
                  <a:moveTo>
                    <a:pt x="27183" y="31445"/>
                  </a:moveTo>
                  <a:cubicBezTo>
                    <a:pt x="27040" y="31266"/>
                    <a:pt x="27088" y="31004"/>
                    <a:pt x="27266" y="30862"/>
                  </a:cubicBezTo>
                  <a:lnTo>
                    <a:pt x="27266" y="30862"/>
                  </a:lnTo>
                  <a:cubicBezTo>
                    <a:pt x="27457" y="30731"/>
                    <a:pt x="27719" y="30766"/>
                    <a:pt x="27850" y="30957"/>
                  </a:cubicBezTo>
                  <a:lnTo>
                    <a:pt x="27850" y="30957"/>
                  </a:lnTo>
                  <a:cubicBezTo>
                    <a:pt x="27993" y="31135"/>
                    <a:pt x="27945" y="31397"/>
                    <a:pt x="27766" y="31540"/>
                  </a:cubicBezTo>
                  <a:lnTo>
                    <a:pt x="27766" y="31540"/>
                  </a:lnTo>
                  <a:cubicBezTo>
                    <a:pt x="27612" y="31647"/>
                    <a:pt x="27421" y="31647"/>
                    <a:pt x="27266" y="31540"/>
                  </a:cubicBezTo>
                  <a:lnTo>
                    <a:pt x="27266" y="31540"/>
                  </a:lnTo>
                  <a:cubicBezTo>
                    <a:pt x="27231" y="31516"/>
                    <a:pt x="27207" y="31481"/>
                    <a:pt x="27183" y="31445"/>
                  </a:cubicBezTo>
                  <a:close/>
                  <a:moveTo>
                    <a:pt x="989" y="11645"/>
                  </a:moveTo>
                  <a:lnTo>
                    <a:pt x="989" y="11645"/>
                  </a:lnTo>
                  <a:cubicBezTo>
                    <a:pt x="1061" y="11431"/>
                    <a:pt x="1299" y="11312"/>
                    <a:pt x="1525" y="11395"/>
                  </a:cubicBezTo>
                  <a:lnTo>
                    <a:pt x="1525" y="11395"/>
                  </a:lnTo>
                  <a:cubicBezTo>
                    <a:pt x="1739" y="11466"/>
                    <a:pt x="1846" y="11705"/>
                    <a:pt x="1775" y="11919"/>
                  </a:cubicBezTo>
                  <a:lnTo>
                    <a:pt x="1775" y="11919"/>
                  </a:lnTo>
                  <a:cubicBezTo>
                    <a:pt x="1692" y="12133"/>
                    <a:pt x="1453" y="12252"/>
                    <a:pt x="1239" y="12181"/>
                  </a:cubicBezTo>
                  <a:lnTo>
                    <a:pt x="1239" y="12181"/>
                  </a:lnTo>
                  <a:cubicBezTo>
                    <a:pt x="1203" y="12157"/>
                    <a:pt x="1168" y="12145"/>
                    <a:pt x="1132" y="12121"/>
                  </a:cubicBezTo>
                  <a:lnTo>
                    <a:pt x="1132" y="12121"/>
                  </a:lnTo>
                  <a:cubicBezTo>
                    <a:pt x="977" y="12014"/>
                    <a:pt x="918" y="11824"/>
                    <a:pt x="977" y="11645"/>
                  </a:cubicBezTo>
                  <a:close/>
                  <a:moveTo>
                    <a:pt x="29159" y="29838"/>
                  </a:moveTo>
                  <a:cubicBezTo>
                    <a:pt x="28993" y="29671"/>
                    <a:pt x="28993" y="29409"/>
                    <a:pt x="29159" y="29242"/>
                  </a:cubicBezTo>
                  <a:lnTo>
                    <a:pt x="29159" y="29242"/>
                  </a:lnTo>
                  <a:cubicBezTo>
                    <a:pt x="29326" y="29076"/>
                    <a:pt x="29588" y="29076"/>
                    <a:pt x="29755" y="29242"/>
                  </a:cubicBezTo>
                  <a:lnTo>
                    <a:pt x="29755" y="29242"/>
                  </a:lnTo>
                  <a:cubicBezTo>
                    <a:pt x="29921" y="29409"/>
                    <a:pt x="29921" y="29671"/>
                    <a:pt x="29755" y="29838"/>
                  </a:cubicBezTo>
                  <a:lnTo>
                    <a:pt x="29755" y="29838"/>
                  </a:lnTo>
                  <a:cubicBezTo>
                    <a:pt x="29600" y="29981"/>
                    <a:pt x="29374" y="30004"/>
                    <a:pt x="29207" y="29873"/>
                  </a:cubicBezTo>
                  <a:lnTo>
                    <a:pt x="29207" y="29873"/>
                  </a:lnTo>
                  <a:cubicBezTo>
                    <a:pt x="29195" y="29861"/>
                    <a:pt x="29171" y="29850"/>
                    <a:pt x="29159" y="29838"/>
                  </a:cubicBezTo>
                  <a:close/>
                  <a:moveTo>
                    <a:pt x="2037" y="9264"/>
                  </a:moveTo>
                  <a:lnTo>
                    <a:pt x="2037" y="9264"/>
                  </a:lnTo>
                  <a:cubicBezTo>
                    <a:pt x="2144" y="9049"/>
                    <a:pt x="2394" y="8978"/>
                    <a:pt x="2596" y="9085"/>
                  </a:cubicBezTo>
                  <a:lnTo>
                    <a:pt x="2596" y="9085"/>
                  </a:lnTo>
                  <a:cubicBezTo>
                    <a:pt x="2799" y="9192"/>
                    <a:pt x="2870" y="9442"/>
                    <a:pt x="2763" y="9645"/>
                  </a:cubicBezTo>
                  <a:lnTo>
                    <a:pt x="2763" y="9645"/>
                  </a:lnTo>
                  <a:cubicBezTo>
                    <a:pt x="2656" y="9847"/>
                    <a:pt x="2406" y="9930"/>
                    <a:pt x="2204" y="9823"/>
                  </a:cubicBezTo>
                  <a:lnTo>
                    <a:pt x="2204" y="9823"/>
                  </a:lnTo>
                  <a:cubicBezTo>
                    <a:pt x="2180" y="9811"/>
                    <a:pt x="2168" y="9800"/>
                    <a:pt x="2156" y="9788"/>
                  </a:cubicBezTo>
                  <a:lnTo>
                    <a:pt x="2156" y="9788"/>
                  </a:lnTo>
                  <a:cubicBezTo>
                    <a:pt x="1989" y="9669"/>
                    <a:pt x="1930" y="9442"/>
                    <a:pt x="2037" y="9264"/>
                  </a:cubicBezTo>
                  <a:close/>
                  <a:moveTo>
                    <a:pt x="30874" y="27956"/>
                  </a:moveTo>
                  <a:cubicBezTo>
                    <a:pt x="30683" y="27814"/>
                    <a:pt x="30648" y="27552"/>
                    <a:pt x="30779" y="27373"/>
                  </a:cubicBezTo>
                  <a:lnTo>
                    <a:pt x="30779" y="27373"/>
                  </a:lnTo>
                  <a:cubicBezTo>
                    <a:pt x="30921" y="27183"/>
                    <a:pt x="31183" y="27147"/>
                    <a:pt x="31362" y="27290"/>
                  </a:cubicBezTo>
                  <a:lnTo>
                    <a:pt x="31362" y="27290"/>
                  </a:lnTo>
                  <a:cubicBezTo>
                    <a:pt x="31552" y="27421"/>
                    <a:pt x="31588" y="27683"/>
                    <a:pt x="31457" y="27873"/>
                  </a:cubicBezTo>
                  <a:lnTo>
                    <a:pt x="31457" y="27873"/>
                  </a:lnTo>
                  <a:cubicBezTo>
                    <a:pt x="31314" y="28052"/>
                    <a:pt x="31052" y="28087"/>
                    <a:pt x="30874" y="27956"/>
                  </a:cubicBezTo>
                  <a:lnTo>
                    <a:pt x="30874" y="27956"/>
                  </a:lnTo>
                  <a:close/>
                  <a:moveTo>
                    <a:pt x="3430" y="7049"/>
                  </a:moveTo>
                  <a:cubicBezTo>
                    <a:pt x="3430" y="7049"/>
                    <a:pt x="3430" y="7049"/>
                    <a:pt x="3442" y="7037"/>
                  </a:cubicBezTo>
                  <a:lnTo>
                    <a:pt x="3442" y="7037"/>
                  </a:lnTo>
                  <a:lnTo>
                    <a:pt x="3454" y="7025"/>
                  </a:lnTo>
                  <a:lnTo>
                    <a:pt x="3454" y="7025"/>
                  </a:lnTo>
                  <a:cubicBezTo>
                    <a:pt x="3585" y="6835"/>
                    <a:pt x="3847" y="6799"/>
                    <a:pt x="4037" y="6942"/>
                  </a:cubicBezTo>
                  <a:lnTo>
                    <a:pt x="4037" y="6942"/>
                  </a:lnTo>
                  <a:cubicBezTo>
                    <a:pt x="4216" y="7073"/>
                    <a:pt x="4251" y="7335"/>
                    <a:pt x="4120" y="7525"/>
                  </a:cubicBezTo>
                  <a:lnTo>
                    <a:pt x="4120" y="7525"/>
                  </a:lnTo>
                  <a:lnTo>
                    <a:pt x="4109" y="7537"/>
                  </a:lnTo>
                  <a:lnTo>
                    <a:pt x="4109" y="7537"/>
                  </a:lnTo>
                  <a:lnTo>
                    <a:pt x="4097" y="7549"/>
                  </a:lnTo>
                  <a:lnTo>
                    <a:pt x="4097" y="7549"/>
                  </a:lnTo>
                  <a:cubicBezTo>
                    <a:pt x="3954" y="7740"/>
                    <a:pt x="3692" y="7775"/>
                    <a:pt x="3513" y="7633"/>
                  </a:cubicBezTo>
                  <a:lnTo>
                    <a:pt x="3513" y="7633"/>
                  </a:lnTo>
                  <a:cubicBezTo>
                    <a:pt x="3323" y="7502"/>
                    <a:pt x="3287" y="7240"/>
                    <a:pt x="3430" y="7049"/>
                  </a:cubicBezTo>
                  <a:close/>
                  <a:moveTo>
                    <a:pt x="31445" y="27873"/>
                  </a:moveTo>
                  <a:close/>
                  <a:moveTo>
                    <a:pt x="32112" y="25278"/>
                  </a:moveTo>
                  <a:cubicBezTo>
                    <a:pt x="32219" y="25075"/>
                    <a:pt x="32469" y="24992"/>
                    <a:pt x="32672" y="25099"/>
                  </a:cubicBezTo>
                  <a:lnTo>
                    <a:pt x="32672" y="25099"/>
                  </a:lnTo>
                  <a:cubicBezTo>
                    <a:pt x="32874" y="25206"/>
                    <a:pt x="32946" y="25468"/>
                    <a:pt x="32838" y="25671"/>
                  </a:cubicBezTo>
                  <a:lnTo>
                    <a:pt x="32838" y="25671"/>
                  </a:lnTo>
                  <a:cubicBezTo>
                    <a:pt x="32731" y="25873"/>
                    <a:pt x="32481" y="25944"/>
                    <a:pt x="32279" y="25837"/>
                  </a:cubicBezTo>
                  <a:lnTo>
                    <a:pt x="32279" y="25837"/>
                  </a:lnTo>
                  <a:cubicBezTo>
                    <a:pt x="32255" y="25825"/>
                    <a:pt x="32243" y="25813"/>
                    <a:pt x="32231" y="25801"/>
                  </a:cubicBezTo>
                  <a:lnTo>
                    <a:pt x="32231" y="25801"/>
                  </a:lnTo>
                  <a:cubicBezTo>
                    <a:pt x="32064" y="25682"/>
                    <a:pt x="32017" y="25456"/>
                    <a:pt x="32112" y="25278"/>
                  </a:cubicBezTo>
                  <a:close/>
                  <a:moveTo>
                    <a:pt x="5156" y="5644"/>
                  </a:moveTo>
                  <a:cubicBezTo>
                    <a:pt x="4990" y="5478"/>
                    <a:pt x="4990" y="5216"/>
                    <a:pt x="5156" y="5049"/>
                  </a:cubicBezTo>
                  <a:lnTo>
                    <a:pt x="5156" y="5049"/>
                  </a:lnTo>
                  <a:cubicBezTo>
                    <a:pt x="5323" y="4882"/>
                    <a:pt x="5585" y="4882"/>
                    <a:pt x="5752" y="5049"/>
                  </a:cubicBezTo>
                  <a:lnTo>
                    <a:pt x="5752" y="5049"/>
                  </a:lnTo>
                  <a:cubicBezTo>
                    <a:pt x="5918" y="5216"/>
                    <a:pt x="5918" y="5478"/>
                    <a:pt x="5752" y="5644"/>
                  </a:cubicBezTo>
                  <a:lnTo>
                    <a:pt x="5752" y="5644"/>
                  </a:lnTo>
                  <a:cubicBezTo>
                    <a:pt x="5609" y="5787"/>
                    <a:pt x="5371" y="5799"/>
                    <a:pt x="5204" y="5680"/>
                  </a:cubicBezTo>
                  <a:lnTo>
                    <a:pt x="5204" y="5680"/>
                  </a:lnTo>
                  <a:cubicBezTo>
                    <a:pt x="5192" y="5668"/>
                    <a:pt x="5168" y="5656"/>
                    <a:pt x="5156" y="5644"/>
                  </a:cubicBezTo>
                  <a:close/>
                  <a:moveTo>
                    <a:pt x="33112" y="23004"/>
                  </a:moveTo>
                  <a:cubicBezTo>
                    <a:pt x="33196" y="22789"/>
                    <a:pt x="33434" y="22670"/>
                    <a:pt x="33648" y="22753"/>
                  </a:cubicBezTo>
                  <a:lnTo>
                    <a:pt x="33648" y="22753"/>
                  </a:lnTo>
                  <a:cubicBezTo>
                    <a:pt x="33862" y="22825"/>
                    <a:pt x="33981" y="23063"/>
                    <a:pt x="33898" y="23277"/>
                  </a:cubicBezTo>
                  <a:lnTo>
                    <a:pt x="33898" y="23277"/>
                  </a:lnTo>
                  <a:cubicBezTo>
                    <a:pt x="33827" y="23492"/>
                    <a:pt x="33588" y="23611"/>
                    <a:pt x="33374" y="23539"/>
                  </a:cubicBezTo>
                  <a:lnTo>
                    <a:pt x="33374" y="23539"/>
                  </a:lnTo>
                  <a:cubicBezTo>
                    <a:pt x="33327" y="23515"/>
                    <a:pt x="33291" y="23504"/>
                    <a:pt x="33267" y="23480"/>
                  </a:cubicBezTo>
                  <a:lnTo>
                    <a:pt x="33267" y="23480"/>
                  </a:lnTo>
                  <a:cubicBezTo>
                    <a:pt x="33112" y="23373"/>
                    <a:pt x="33053" y="23170"/>
                    <a:pt x="33112" y="23004"/>
                  </a:cubicBezTo>
                  <a:close/>
                  <a:moveTo>
                    <a:pt x="7049" y="3942"/>
                  </a:moveTo>
                  <a:cubicBezTo>
                    <a:pt x="6918" y="3751"/>
                    <a:pt x="6954" y="3501"/>
                    <a:pt x="7145" y="3358"/>
                  </a:cubicBezTo>
                  <a:lnTo>
                    <a:pt x="7145" y="3358"/>
                  </a:lnTo>
                  <a:cubicBezTo>
                    <a:pt x="7323" y="3227"/>
                    <a:pt x="7585" y="3263"/>
                    <a:pt x="7728" y="3453"/>
                  </a:cubicBezTo>
                  <a:lnTo>
                    <a:pt x="7728" y="3453"/>
                  </a:lnTo>
                  <a:cubicBezTo>
                    <a:pt x="7859" y="3632"/>
                    <a:pt x="7811" y="3894"/>
                    <a:pt x="7633" y="4037"/>
                  </a:cubicBezTo>
                  <a:lnTo>
                    <a:pt x="7633" y="4037"/>
                  </a:lnTo>
                  <a:cubicBezTo>
                    <a:pt x="7490" y="4144"/>
                    <a:pt x="7288" y="4144"/>
                    <a:pt x="7133" y="4037"/>
                  </a:cubicBezTo>
                  <a:lnTo>
                    <a:pt x="7133" y="4037"/>
                  </a:lnTo>
                  <a:cubicBezTo>
                    <a:pt x="7109" y="4001"/>
                    <a:pt x="7073" y="3977"/>
                    <a:pt x="7049" y="3942"/>
                  </a:cubicBezTo>
                  <a:close/>
                  <a:moveTo>
                    <a:pt x="33767" y="20610"/>
                  </a:moveTo>
                  <a:cubicBezTo>
                    <a:pt x="33815" y="20384"/>
                    <a:pt x="34029" y="20241"/>
                    <a:pt x="34255" y="20277"/>
                  </a:cubicBezTo>
                  <a:lnTo>
                    <a:pt x="34255" y="20277"/>
                  </a:lnTo>
                  <a:cubicBezTo>
                    <a:pt x="34481" y="20325"/>
                    <a:pt x="34624" y="20539"/>
                    <a:pt x="34589" y="20765"/>
                  </a:cubicBezTo>
                  <a:lnTo>
                    <a:pt x="34589" y="20765"/>
                  </a:lnTo>
                  <a:cubicBezTo>
                    <a:pt x="34541" y="20991"/>
                    <a:pt x="34327" y="21146"/>
                    <a:pt x="34100" y="21099"/>
                  </a:cubicBezTo>
                  <a:lnTo>
                    <a:pt x="34100" y="21099"/>
                  </a:lnTo>
                  <a:cubicBezTo>
                    <a:pt x="34041" y="21087"/>
                    <a:pt x="33981" y="21063"/>
                    <a:pt x="33934" y="21027"/>
                  </a:cubicBezTo>
                  <a:lnTo>
                    <a:pt x="33934" y="21027"/>
                  </a:lnTo>
                  <a:cubicBezTo>
                    <a:pt x="33803" y="20932"/>
                    <a:pt x="33731" y="20765"/>
                    <a:pt x="33767" y="20610"/>
                  </a:cubicBezTo>
                  <a:close/>
                  <a:moveTo>
                    <a:pt x="9181" y="2549"/>
                  </a:moveTo>
                  <a:cubicBezTo>
                    <a:pt x="9073" y="2346"/>
                    <a:pt x="9157" y="2084"/>
                    <a:pt x="9359" y="1989"/>
                  </a:cubicBezTo>
                  <a:lnTo>
                    <a:pt x="9359" y="1989"/>
                  </a:lnTo>
                  <a:cubicBezTo>
                    <a:pt x="9562" y="1882"/>
                    <a:pt x="9812" y="1953"/>
                    <a:pt x="9919" y="2156"/>
                  </a:cubicBezTo>
                  <a:lnTo>
                    <a:pt x="9919" y="2156"/>
                  </a:lnTo>
                  <a:cubicBezTo>
                    <a:pt x="10026" y="2358"/>
                    <a:pt x="9943" y="2608"/>
                    <a:pt x="9740" y="2715"/>
                  </a:cubicBezTo>
                  <a:lnTo>
                    <a:pt x="9740" y="2715"/>
                  </a:lnTo>
                  <a:cubicBezTo>
                    <a:pt x="9597" y="2799"/>
                    <a:pt x="9419" y="2787"/>
                    <a:pt x="9300" y="2680"/>
                  </a:cubicBezTo>
                  <a:lnTo>
                    <a:pt x="9300" y="2680"/>
                  </a:lnTo>
                  <a:cubicBezTo>
                    <a:pt x="9240" y="2644"/>
                    <a:pt x="9204" y="2596"/>
                    <a:pt x="9181" y="2549"/>
                  </a:cubicBezTo>
                  <a:close/>
                  <a:moveTo>
                    <a:pt x="34053" y="18134"/>
                  </a:moveTo>
                  <a:cubicBezTo>
                    <a:pt x="34065" y="17908"/>
                    <a:pt x="34255" y="17729"/>
                    <a:pt x="34481" y="17741"/>
                  </a:cubicBezTo>
                  <a:lnTo>
                    <a:pt x="34481" y="17741"/>
                  </a:lnTo>
                  <a:cubicBezTo>
                    <a:pt x="34720" y="17753"/>
                    <a:pt x="34898" y="17943"/>
                    <a:pt x="34886" y="18170"/>
                  </a:cubicBezTo>
                  <a:lnTo>
                    <a:pt x="34886" y="18170"/>
                  </a:lnTo>
                  <a:cubicBezTo>
                    <a:pt x="34874" y="18396"/>
                    <a:pt x="34684" y="18574"/>
                    <a:pt x="34446" y="18574"/>
                  </a:cubicBezTo>
                  <a:lnTo>
                    <a:pt x="34446" y="18574"/>
                  </a:lnTo>
                  <a:cubicBezTo>
                    <a:pt x="34374" y="18562"/>
                    <a:pt x="34291" y="18539"/>
                    <a:pt x="34219" y="18491"/>
                  </a:cubicBezTo>
                  <a:lnTo>
                    <a:pt x="34219" y="18491"/>
                  </a:lnTo>
                  <a:cubicBezTo>
                    <a:pt x="34112" y="18408"/>
                    <a:pt x="34053" y="18277"/>
                    <a:pt x="34053" y="18134"/>
                  </a:cubicBezTo>
                  <a:close/>
                  <a:moveTo>
                    <a:pt x="11490" y="1477"/>
                  </a:moveTo>
                  <a:cubicBezTo>
                    <a:pt x="11419" y="1263"/>
                    <a:pt x="11538" y="1025"/>
                    <a:pt x="11752" y="953"/>
                  </a:cubicBezTo>
                  <a:lnTo>
                    <a:pt x="11752" y="953"/>
                  </a:lnTo>
                  <a:cubicBezTo>
                    <a:pt x="11967" y="882"/>
                    <a:pt x="12205" y="1001"/>
                    <a:pt x="12276" y="1215"/>
                  </a:cubicBezTo>
                  <a:lnTo>
                    <a:pt x="12276" y="1215"/>
                  </a:lnTo>
                  <a:cubicBezTo>
                    <a:pt x="12348" y="1429"/>
                    <a:pt x="12241" y="1668"/>
                    <a:pt x="12026" y="1739"/>
                  </a:cubicBezTo>
                  <a:lnTo>
                    <a:pt x="12026" y="1739"/>
                  </a:lnTo>
                  <a:cubicBezTo>
                    <a:pt x="11895" y="1787"/>
                    <a:pt x="11752" y="1763"/>
                    <a:pt x="11633" y="1679"/>
                  </a:cubicBezTo>
                  <a:lnTo>
                    <a:pt x="11633" y="1679"/>
                  </a:lnTo>
                  <a:cubicBezTo>
                    <a:pt x="11574" y="1632"/>
                    <a:pt x="11514" y="1560"/>
                    <a:pt x="11490" y="1477"/>
                  </a:cubicBezTo>
                  <a:close/>
                  <a:moveTo>
                    <a:pt x="33969" y="15657"/>
                  </a:moveTo>
                  <a:lnTo>
                    <a:pt x="33969" y="15657"/>
                  </a:lnTo>
                  <a:cubicBezTo>
                    <a:pt x="33946" y="15431"/>
                    <a:pt x="34100" y="15217"/>
                    <a:pt x="34339" y="15193"/>
                  </a:cubicBezTo>
                  <a:lnTo>
                    <a:pt x="34339" y="15193"/>
                  </a:lnTo>
                  <a:cubicBezTo>
                    <a:pt x="34565" y="15169"/>
                    <a:pt x="34767" y="15336"/>
                    <a:pt x="34791" y="15562"/>
                  </a:cubicBezTo>
                  <a:lnTo>
                    <a:pt x="34791" y="15562"/>
                  </a:lnTo>
                  <a:cubicBezTo>
                    <a:pt x="34815" y="15788"/>
                    <a:pt x="34648" y="16003"/>
                    <a:pt x="34422" y="16026"/>
                  </a:cubicBezTo>
                  <a:lnTo>
                    <a:pt x="34422" y="16026"/>
                  </a:lnTo>
                  <a:cubicBezTo>
                    <a:pt x="34315" y="16038"/>
                    <a:pt x="34208" y="16003"/>
                    <a:pt x="34124" y="15943"/>
                  </a:cubicBezTo>
                  <a:lnTo>
                    <a:pt x="34124" y="15943"/>
                  </a:lnTo>
                  <a:cubicBezTo>
                    <a:pt x="34041" y="15872"/>
                    <a:pt x="33981" y="15765"/>
                    <a:pt x="33981" y="15657"/>
                  </a:cubicBezTo>
                  <a:close/>
                  <a:moveTo>
                    <a:pt x="13931" y="775"/>
                  </a:moveTo>
                  <a:cubicBezTo>
                    <a:pt x="13896" y="548"/>
                    <a:pt x="14038" y="334"/>
                    <a:pt x="14265" y="286"/>
                  </a:cubicBezTo>
                  <a:lnTo>
                    <a:pt x="14265" y="286"/>
                  </a:lnTo>
                  <a:cubicBezTo>
                    <a:pt x="14491" y="251"/>
                    <a:pt x="14717" y="394"/>
                    <a:pt x="14753" y="620"/>
                  </a:cubicBezTo>
                  <a:lnTo>
                    <a:pt x="14753" y="620"/>
                  </a:lnTo>
                  <a:cubicBezTo>
                    <a:pt x="14800" y="846"/>
                    <a:pt x="14646" y="1060"/>
                    <a:pt x="14419" y="1108"/>
                  </a:cubicBezTo>
                  <a:lnTo>
                    <a:pt x="14419" y="1108"/>
                  </a:lnTo>
                  <a:cubicBezTo>
                    <a:pt x="14312" y="1132"/>
                    <a:pt x="14193" y="1096"/>
                    <a:pt x="14098" y="1037"/>
                  </a:cubicBezTo>
                  <a:lnTo>
                    <a:pt x="14098" y="1037"/>
                  </a:lnTo>
                  <a:cubicBezTo>
                    <a:pt x="14015" y="965"/>
                    <a:pt x="13955" y="882"/>
                    <a:pt x="13943" y="775"/>
                  </a:cubicBezTo>
                  <a:close/>
                  <a:moveTo>
                    <a:pt x="33517" y="13205"/>
                  </a:moveTo>
                  <a:cubicBezTo>
                    <a:pt x="33457" y="12990"/>
                    <a:pt x="33588" y="12764"/>
                    <a:pt x="33815" y="12705"/>
                  </a:cubicBezTo>
                  <a:lnTo>
                    <a:pt x="33815" y="12705"/>
                  </a:lnTo>
                  <a:cubicBezTo>
                    <a:pt x="34029" y="12645"/>
                    <a:pt x="34255" y="12776"/>
                    <a:pt x="34315" y="13002"/>
                  </a:cubicBezTo>
                  <a:lnTo>
                    <a:pt x="34315" y="13002"/>
                  </a:lnTo>
                  <a:cubicBezTo>
                    <a:pt x="34374" y="13217"/>
                    <a:pt x="34243" y="13443"/>
                    <a:pt x="34017" y="13502"/>
                  </a:cubicBezTo>
                  <a:lnTo>
                    <a:pt x="34017" y="13502"/>
                  </a:lnTo>
                  <a:cubicBezTo>
                    <a:pt x="33898" y="13538"/>
                    <a:pt x="33767" y="13514"/>
                    <a:pt x="33672" y="13443"/>
                  </a:cubicBezTo>
                  <a:lnTo>
                    <a:pt x="33672" y="13443"/>
                  </a:lnTo>
                  <a:cubicBezTo>
                    <a:pt x="33588" y="13383"/>
                    <a:pt x="33541" y="13300"/>
                    <a:pt x="33517" y="13217"/>
                  </a:cubicBezTo>
                  <a:close/>
                  <a:moveTo>
                    <a:pt x="16467" y="441"/>
                  </a:moveTo>
                  <a:cubicBezTo>
                    <a:pt x="16455" y="215"/>
                    <a:pt x="16634" y="13"/>
                    <a:pt x="16860" y="13"/>
                  </a:cubicBezTo>
                  <a:lnTo>
                    <a:pt x="16860" y="13"/>
                  </a:lnTo>
                  <a:cubicBezTo>
                    <a:pt x="17098" y="1"/>
                    <a:pt x="17289" y="179"/>
                    <a:pt x="17289" y="405"/>
                  </a:cubicBezTo>
                  <a:lnTo>
                    <a:pt x="17289" y="405"/>
                  </a:lnTo>
                  <a:cubicBezTo>
                    <a:pt x="17301" y="644"/>
                    <a:pt x="17122" y="834"/>
                    <a:pt x="16896" y="846"/>
                  </a:cubicBezTo>
                  <a:lnTo>
                    <a:pt x="16896" y="846"/>
                  </a:lnTo>
                  <a:cubicBezTo>
                    <a:pt x="16801" y="846"/>
                    <a:pt x="16705" y="810"/>
                    <a:pt x="16634" y="763"/>
                  </a:cubicBezTo>
                  <a:lnTo>
                    <a:pt x="16634" y="763"/>
                  </a:lnTo>
                  <a:cubicBezTo>
                    <a:pt x="16527" y="679"/>
                    <a:pt x="16467" y="560"/>
                    <a:pt x="16467" y="441"/>
                  </a:cubicBezTo>
                  <a:close/>
                  <a:moveTo>
                    <a:pt x="32707" y="10859"/>
                  </a:moveTo>
                  <a:cubicBezTo>
                    <a:pt x="32612" y="10645"/>
                    <a:pt x="32719" y="10407"/>
                    <a:pt x="32922" y="10311"/>
                  </a:cubicBezTo>
                  <a:lnTo>
                    <a:pt x="32922" y="10311"/>
                  </a:lnTo>
                  <a:cubicBezTo>
                    <a:pt x="33136" y="10216"/>
                    <a:pt x="33374" y="10323"/>
                    <a:pt x="33469" y="10526"/>
                  </a:cubicBezTo>
                  <a:lnTo>
                    <a:pt x="33469" y="10526"/>
                  </a:lnTo>
                  <a:cubicBezTo>
                    <a:pt x="33565" y="10740"/>
                    <a:pt x="33469" y="10990"/>
                    <a:pt x="33255" y="11073"/>
                  </a:cubicBezTo>
                  <a:lnTo>
                    <a:pt x="33255" y="11073"/>
                  </a:lnTo>
                  <a:cubicBezTo>
                    <a:pt x="33112" y="11133"/>
                    <a:pt x="32957" y="11121"/>
                    <a:pt x="32838" y="11026"/>
                  </a:cubicBezTo>
                  <a:lnTo>
                    <a:pt x="32838" y="11026"/>
                  </a:lnTo>
                  <a:cubicBezTo>
                    <a:pt x="32779" y="10990"/>
                    <a:pt x="32731" y="10931"/>
                    <a:pt x="32707" y="10859"/>
                  </a:cubicBezTo>
                  <a:close/>
                  <a:moveTo>
                    <a:pt x="19015" y="477"/>
                  </a:moveTo>
                  <a:cubicBezTo>
                    <a:pt x="19039" y="251"/>
                    <a:pt x="19241" y="84"/>
                    <a:pt x="19480" y="108"/>
                  </a:cubicBezTo>
                  <a:lnTo>
                    <a:pt x="19480" y="108"/>
                  </a:lnTo>
                  <a:cubicBezTo>
                    <a:pt x="19706" y="132"/>
                    <a:pt x="19872" y="346"/>
                    <a:pt x="19837" y="572"/>
                  </a:cubicBezTo>
                  <a:lnTo>
                    <a:pt x="19837" y="572"/>
                  </a:lnTo>
                  <a:cubicBezTo>
                    <a:pt x="19813" y="798"/>
                    <a:pt x="19611" y="965"/>
                    <a:pt x="19384" y="941"/>
                  </a:cubicBezTo>
                  <a:lnTo>
                    <a:pt x="19384" y="941"/>
                  </a:lnTo>
                  <a:cubicBezTo>
                    <a:pt x="19301" y="929"/>
                    <a:pt x="19241" y="906"/>
                    <a:pt x="19182" y="858"/>
                  </a:cubicBezTo>
                  <a:lnTo>
                    <a:pt x="19182" y="858"/>
                  </a:lnTo>
                  <a:cubicBezTo>
                    <a:pt x="19063" y="775"/>
                    <a:pt x="18991" y="632"/>
                    <a:pt x="19015" y="477"/>
                  </a:cubicBezTo>
                  <a:close/>
                  <a:moveTo>
                    <a:pt x="31564" y="8657"/>
                  </a:moveTo>
                  <a:cubicBezTo>
                    <a:pt x="31433" y="8466"/>
                    <a:pt x="31493" y="8204"/>
                    <a:pt x="31695" y="8085"/>
                  </a:cubicBezTo>
                  <a:lnTo>
                    <a:pt x="31695" y="8085"/>
                  </a:lnTo>
                  <a:cubicBezTo>
                    <a:pt x="31886" y="7966"/>
                    <a:pt x="32148" y="8025"/>
                    <a:pt x="32267" y="8216"/>
                  </a:cubicBezTo>
                  <a:lnTo>
                    <a:pt x="32267" y="8216"/>
                  </a:lnTo>
                  <a:cubicBezTo>
                    <a:pt x="32386" y="8418"/>
                    <a:pt x="32326" y="8668"/>
                    <a:pt x="32136" y="8787"/>
                  </a:cubicBezTo>
                  <a:lnTo>
                    <a:pt x="32136" y="8787"/>
                  </a:lnTo>
                  <a:cubicBezTo>
                    <a:pt x="31993" y="8883"/>
                    <a:pt x="31803" y="8871"/>
                    <a:pt x="31672" y="8776"/>
                  </a:cubicBezTo>
                  <a:lnTo>
                    <a:pt x="31672" y="8776"/>
                  </a:lnTo>
                  <a:cubicBezTo>
                    <a:pt x="31624" y="8740"/>
                    <a:pt x="31588" y="8704"/>
                    <a:pt x="31552" y="8668"/>
                  </a:cubicBezTo>
                  <a:close/>
                  <a:moveTo>
                    <a:pt x="21527" y="894"/>
                  </a:moveTo>
                  <a:cubicBezTo>
                    <a:pt x="21587" y="667"/>
                    <a:pt x="21813" y="536"/>
                    <a:pt x="22039" y="596"/>
                  </a:cubicBezTo>
                  <a:lnTo>
                    <a:pt x="22039" y="596"/>
                  </a:lnTo>
                  <a:cubicBezTo>
                    <a:pt x="22266" y="656"/>
                    <a:pt x="22397" y="882"/>
                    <a:pt x="22337" y="1108"/>
                  </a:cubicBezTo>
                  <a:lnTo>
                    <a:pt x="22337" y="1108"/>
                  </a:lnTo>
                  <a:cubicBezTo>
                    <a:pt x="22278" y="1334"/>
                    <a:pt x="22051" y="1465"/>
                    <a:pt x="21825" y="1406"/>
                  </a:cubicBezTo>
                  <a:lnTo>
                    <a:pt x="21825" y="1406"/>
                  </a:lnTo>
                  <a:cubicBezTo>
                    <a:pt x="21777" y="1394"/>
                    <a:pt x="21730" y="1370"/>
                    <a:pt x="21682" y="1346"/>
                  </a:cubicBezTo>
                  <a:lnTo>
                    <a:pt x="21682" y="1346"/>
                  </a:lnTo>
                  <a:cubicBezTo>
                    <a:pt x="21551" y="1239"/>
                    <a:pt x="21480" y="1072"/>
                    <a:pt x="21527" y="906"/>
                  </a:cubicBezTo>
                  <a:close/>
                  <a:moveTo>
                    <a:pt x="30088" y="6656"/>
                  </a:moveTo>
                  <a:cubicBezTo>
                    <a:pt x="29945" y="6478"/>
                    <a:pt x="29957" y="6216"/>
                    <a:pt x="30136" y="6073"/>
                  </a:cubicBezTo>
                  <a:lnTo>
                    <a:pt x="30136" y="6073"/>
                  </a:lnTo>
                  <a:cubicBezTo>
                    <a:pt x="30314" y="5918"/>
                    <a:pt x="30576" y="5942"/>
                    <a:pt x="30719" y="6120"/>
                  </a:cubicBezTo>
                  <a:lnTo>
                    <a:pt x="30719" y="6120"/>
                  </a:lnTo>
                  <a:cubicBezTo>
                    <a:pt x="30874" y="6287"/>
                    <a:pt x="30850" y="6549"/>
                    <a:pt x="30671" y="6704"/>
                  </a:cubicBezTo>
                  <a:lnTo>
                    <a:pt x="30671" y="6704"/>
                  </a:lnTo>
                  <a:cubicBezTo>
                    <a:pt x="30529" y="6823"/>
                    <a:pt x="30314" y="6835"/>
                    <a:pt x="30159" y="6716"/>
                  </a:cubicBezTo>
                  <a:lnTo>
                    <a:pt x="30159" y="6716"/>
                  </a:lnTo>
                  <a:cubicBezTo>
                    <a:pt x="30136" y="6704"/>
                    <a:pt x="30112" y="6680"/>
                    <a:pt x="30088" y="6656"/>
                  </a:cubicBezTo>
                  <a:close/>
                  <a:moveTo>
                    <a:pt x="23944" y="1691"/>
                  </a:moveTo>
                  <a:cubicBezTo>
                    <a:pt x="24040" y="1489"/>
                    <a:pt x="24278" y="1394"/>
                    <a:pt x="24492" y="1489"/>
                  </a:cubicBezTo>
                  <a:lnTo>
                    <a:pt x="24492" y="1489"/>
                  </a:lnTo>
                  <a:cubicBezTo>
                    <a:pt x="24706" y="1572"/>
                    <a:pt x="24802" y="1822"/>
                    <a:pt x="24706" y="2037"/>
                  </a:cubicBezTo>
                  <a:lnTo>
                    <a:pt x="24706" y="2037"/>
                  </a:lnTo>
                  <a:cubicBezTo>
                    <a:pt x="24611" y="2239"/>
                    <a:pt x="24373" y="2334"/>
                    <a:pt x="24159" y="2239"/>
                  </a:cubicBezTo>
                  <a:lnTo>
                    <a:pt x="24159" y="2239"/>
                  </a:lnTo>
                  <a:cubicBezTo>
                    <a:pt x="24123" y="2227"/>
                    <a:pt x="24099" y="2215"/>
                    <a:pt x="24075" y="2203"/>
                  </a:cubicBezTo>
                  <a:lnTo>
                    <a:pt x="24075" y="2203"/>
                  </a:lnTo>
                  <a:cubicBezTo>
                    <a:pt x="23921" y="2084"/>
                    <a:pt x="23861" y="1870"/>
                    <a:pt x="23944" y="1691"/>
                  </a:cubicBezTo>
                  <a:close/>
                  <a:moveTo>
                    <a:pt x="28338" y="4906"/>
                  </a:moveTo>
                  <a:cubicBezTo>
                    <a:pt x="28171" y="4751"/>
                    <a:pt x="28147" y="4489"/>
                    <a:pt x="28302" y="4311"/>
                  </a:cubicBezTo>
                  <a:lnTo>
                    <a:pt x="28302" y="4311"/>
                  </a:lnTo>
                  <a:cubicBezTo>
                    <a:pt x="28445" y="4144"/>
                    <a:pt x="28707" y="4120"/>
                    <a:pt x="28885" y="4275"/>
                  </a:cubicBezTo>
                  <a:lnTo>
                    <a:pt x="28885" y="4275"/>
                  </a:lnTo>
                  <a:cubicBezTo>
                    <a:pt x="29052" y="4418"/>
                    <a:pt x="29076" y="4680"/>
                    <a:pt x="28921" y="4858"/>
                  </a:cubicBezTo>
                  <a:lnTo>
                    <a:pt x="28921" y="4858"/>
                  </a:lnTo>
                  <a:cubicBezTo>
                    <a:pt x="28778" y="5025"/>
                    <a:pt x="28540" y="5049"/>
                    <a:pt x="28362" y="4918"/>
                  </a:cubicBezTo>
                  <a:lnTo>
                    <a:pt x="28362" y="4918"/>
                  </a:lnTo>
                  <a:close/>
                  <a:moveTo>
                    <a:pt x="26218" y="2846"/>
                  </a:moveTo>
                  <a:cubicBezTo>
                    <a:pt x="26338" y="2644"/>
                    <a:pt x="26599" y="2596"/>
                    <a:pt x="26790" y="2715"/>
                  </a:cubicBezTo>
                  <a:lnTo>
                    <a:pt x="26790" y="2715"/>
                  </a:lnTo>
                  <a:cubicBezTo>
                    <a:pt x="26992" y="2834"/>
                    <a:pt x="27040" y="3096"/>
                    <a:pt x="26921" y="3287"/>
                  </a:cubicBezTo>
                  <a:lnTo>
                    <a:pt x="26921" y="3287"/>
                  </a:lnTo>
                  <a:cubicBezTo>
                    <a:pt x="26802" y="3477"/>
                    <a:pt x="26540" y="3537"/>
                    <a:pt x="26349" y="3418"/>
                  </a:cubicBezTo>
                  <a:lnTo>
                    <a:pt x="26349" y="3418"/>
                  </a:lnTo>
                  <a:lnTo>
                    <a:pt x="26326" y="3394"/>
                  </a:lnTo>
                  <a:lnTo>
                    <a:pt x="26326" y="3394"/>
                  </a:lnTo>
                  <a:cubicBezTo>
                    <a:pt x="26147" y="3263"/>
                    <a:pt x="26099" y="3025"/>
                    <a:pt x="26218" y="28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8"/>
          <p:cNvGrpSpPr/>
          <p:nvPr/>
        </p:nvGrpSpPr>
        <p:grpSpPr>
          <a:xfrm>
            <a:off x="-350385" y="4295803"/>
            <a:ext cx="1237046" cy="1237046"/>
            <a:chOff x="-455722" y="-330189"/>
            <a:chExt cx="1469700" cy="1469700"/>
          </a:xfrm>
        </p:grpSpPr>
        <p:sp>
          <p:nvSpPr>
            <p:cNvPr id="707" name="Google Shape;707;p8"/>
            <p:cNvSpPr/>
            <p:nvPr/>
          </p:nvSpPr>
          <p:spPr>
            <a:xfrm>
              <a:off x="-455722" y="-330189"/>
              <a:ext cx="1469700" cy="1469700"/>
            </a:xfrm>
            <a:prstGeom prst="ellipse">
              <a:avLst/>
            </a:prstGeom>
            <a:gradFill>
              <a:gsLst>
                <a:gs pos="0">
                  <a:srgbClr val="424242"/>
                </a:gs>
                <a:gs pos="100000">
                  <a:srgbClr val="01010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8"/>
            <p:cNvSpPr/>
            <p:nvPr/>
          </p:nvSpPr>
          <p:spPr>
            <a:xfrm>
              <a:off x="-314727" y="-189200"/>
              <a:ext cx="1187700" cy="1187700"/>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9"/>
        <p:cNvGrpSpPr/>
        <p:nvPr/>
      </p:nvGrpSpPr>
      <p:grpSpPr>
        <a:xfrm>
          <a:off x="0" y="0"/>
          <a:ext cx="0" cy="0"/>
          <a:chOff x="0" y="0"/>
          <a:chExt cx="0" cy="0"/>
        </a:xfrm>
      </p:grpSpPr>
      <p:sp>
        <p:nvSpPr>
          <p:cNvPr id="710" name="Google Shape;710;p9"/>
          <p:cNvSpPr/>
          <p:nvPr/>
        </p:nvSpPr>
        <p:spPr>
          <a:xfrm>
            <a:off x="0" y="0"/>
            <a:ext cx="9144000" cy="5143500"/>
          </a:xfrm>
          <a:prstGeom prst="rect">
            <a:avLst/>
          </a:prstGeom>
          <a:solidFill>
            <a:srgbClr val="19191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91919"/>
              </a:solidFill>
            </a:endParaRPr>
          </a:p>
        </p:txBody>
      </p:sp>
      <p:sp>
        <p:nvSpPr>
          <p:cNvPr id="711" name="Google Shape;711;p9"/>
          <p:cNvSpPr txBox="1">
            <a:spLocks noGrp="1"/>
          </p:cNvSpPr>
          <p:nvPr>
            <p:ph type="title"/>
          </p:nvPr>
        </p:nvSpPr>
        <p:spPr>
          <a:xfrm>
            <a:off x="720000" y="1240186"/>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12" name="Google Shape;712;p9"/>
          <p:cNvSpPr txBox="1">
            <a:spLocks noGrp="1"/>
          </p:cNvSpPr>
          <p:nvPr>
            <p:ph type="subTitle" idx="1"/>
          </p:nvPr>
        </p:nvSpPr>
        <p:spPr>
          <a:xfrm>
            <a:off x="2241550" y="2221513"/>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13" name="Google Shape;713;p9"/>
          <p:cNvGrpSpPr/>
          <p:nvPr/>
        </p:nvGrpSpPr>
        <p:grpSpPr>
          <a:xfrm>
            <a:off x="-981807" y="2822596"/>
            <a:ext cx="3479948" cy="3763659"/>
            <a:chOff x="7558975" y="-466725"/>
            <a:chExt cx="2111619" cy="2283774"/>
          </a:xfrm>
        </p:grpSpPr>
        <p:sp>
          <p:nvSpPr>
            <p:cNvPr id="714" name="Google Shape;71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9"/>
          <p:cNvGrpSpPr/>
          <p:nvPr/>
        </p:nvGrpSpPr>
        <p:grpSpPr>
          <a:xfrm>
            <a:off x="-580966" y="3256378"/>
            <a:ext cx="2677744" cy="2896054"/>
            <a:chOff x="7558975" y="-466725"/>
            <a:chExt cx="2111619" cy="2283774"/>
          </a:xfrm>
        </p:grpSpPr>
        <p:sp>
          <p:nvSpPr>
            <p:cNvPr id="724" name="Google Shape;724;p9"/>
            <p:cNvSpPr/>
            <p:nvPr/>
          </p:nvSpPr>
          <p:spPr>
            <a:xfrm>
              <a:off x="7665487" y="-466725"/>
              <a:ext cx="1634804" cy="848450"/>
            </a:xfrm>
            <a:custGeom>
              <a:avLst/>
              <a:gdLst/>
              <a:ahLst/>
              <a:cxnLst/>
              <a:rect l="l" t="t" r="r" b="b"/>
              <a:pathLst>
                <a:path w="15717" h="8157" extrusionOk="0">
                  <a:moveTo>
                    <a:pt x="2441" y="4775"/>
                  </a:moveTo>
                  <a:cubicBezTo>
                    <a:pt x="6204" y="1274"/>
                    <a:pt x="12050" y="1369"/>
                    <a:pt x="15717" y="4965"/>
                  </a:cubicBezTo>
                  <a:cubicBezTo>
                    <a:pt x="15693" y="4834"/>
                    <a:pt x="15693" y="4715"/>
                    <a:pt x="15717" y="4584"/>
                  </a:cubicBezTo>
                  <a:cubicBezTo>
                    <a:pt x="10788" y="0"/>
                    <a:pt x="2822" y="1572"/>
                    <a:pt x="1" y="7680"/>
                  </a:cubicBezTo>
                  <a:cubicBezTo>
                    <a:pt x="48" y="7835"/>
                    <a:pt x="72" y="8001"/>
                    <a:pt x="84" y="8156"/>
                  </a:cubicBezTo>
                  <a:cubicBezTo>
                    <a:pt x="620" y="6870"/>
                    <a:pt x="1418" y="5715"/>
                    <a:pt x="2441" y="47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575097" y="815064"/>
              <a:ext cx="682442" cy="900458"/>
            </a:xfrm>
            <a:custGeom>
              <a:avLst/>
              <a:gdLst/>
              <a:ahLst/>
              <a:cxnLst/>
              <a:rect l="l" t="t" r="r" b="b"/>
              <a:pathLst>
                <a:path w="6561" h="8657" extrusionOk="0">
                  <a:moveTo>
                    <a:pt x="2798" y="6037"/>
                  </a:moveTo>
                  <a:cubicBezTo>
                    <a:pt x="1263" y="4394"/>
                    <a:pt x="358" y="2250"/>
                    <a:pt x="251" y="0"/>
                  </a:cubicBezTo>
                  <a:cubicBezTo>
                    <a:pt x="179" y="143"/>
                    <a:pt x="96" y="274"/>
                    <a:pt x="1" y="393"/>
                  </a:cubicBezTo>
                  <a:cubicBezTo>
                    <a:pt x="322" y="4072"/>
                    <a:pt x="2679" y="7251"/>
                    <a:pt x="6097" y="8656"/>
                  </a:cubicBezTo>
                  <a:cubicBezTo>
                    <a:pt x="6239" y="8608"/>
                    <a:pt x="6394" y="8573"/>
                    <a:pt x="6561" y="8537"/>
                  </a:cubicBezTo>
                  <a:cubicBezTo>
                    <a:pt x="5120" y="8013"/>
                    <a:pt x="3834" y="7156"/>
                    <a:pt x="2798" y="60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906396" y="621802"/>
              <a:ext cx="764198" cy="1109736"/>
            </a:xfrm>
            <a:custGeom>
              <a:avLst/>
              <a:gdLst/>
              <a:ahLst/>
              <a:cxnLst/>
              <a:rect l="l" t="t" r="r" b="b"/>
              <a:pathLst>
                <a:path w="7347" h="10669" extrusionOk="0">
                  <a:moveTo>
                    <a:pt x="6561" y="1"/>
                  </a:moveTo>
                  <a:cubicBezTo>
                    <a:pt x="7228" y="4632"/>
                    <a:pt x="4454" y="9073"/>
                    <a:pt x="1" y="10502"/>
                  </a:cubicBezTo>
                  <a:cubicBezTo>
                    <a:pt x="132" y="10550"/>
                    <a:pt x="263" y="10597"/>
                    <a:pt x="394" y="10669"/>
                  </a:cubicBezTo>
                  <a:cubicBezTo>
                    <a:pt x="4668" y="9121"/>
                    <a:pt x="7347" y="4870"/>
                    <a:pt x="6883" y="346"/>
                  </a:cubicBezTo>
                  <a:cubicBezTo>
                    <a:pt x="6787" y="251"/>
                    <a:pt x="6680" y="132"/>
                    <a:pt x="6561"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210426" y="1702944"/>
              <a:ext cx="738194" cy="114104"/>
            </a:xfrm>
            <a:custGeom>
              <a:avLst/>
              <a:gdLst/>
              <a:ahLst/>
              <a:cxnLst/>
              <a:rect l="l" t="t" r="r" b="b"/>
              <a:pathLst>
                <a:path w="7097" h="1097" extrusionOk="0">
                  <a:moveTo>
                    <a:pt x="453" y="1"/>
                  </a:moveTo>
                  <a:cubicBezTo>
                    <a:pt x="286" y="37"/>
                    <a:pt x="131" y="72"/>
                    <a:pt x="0" y="120"/>
                  </a:cubicBezTo>
                  <a:cubicBezTo>
                    <a:pt x="2263" y="1037"/>
                    <a:pt x="4787" y="1096"/>
                    <a:pt x="7097" y="263"/>
                  </a:cubicBezTo>
                  <a:cubicBezTo>
                    <a:pt x="6966" y="203"/>
                    <a:pt x="6823" y="156"/>
                    <a:pt x="6692" y="108"/>
                  </a:cubicBezTo>
                  <a:cubicBezTo>
                    <a:pt x="4656" y="763"/>
                    <a:pt x="2465" y="727"/>
                    <a:pt x="453"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9297807" y="10084"/>
              <a:ext cx="324527" cy="647805"/>
            </a:xfrm>
            <a:custGeom>
              <a:avLst/>
              <a:gdLst/>
              <a:ahLst/>
              <a:cxnLst/>
              <a:rect l="l" t="t" r="r" b="b"/>
              <a:pathLst>
                <a:path w="3120" h="6228" extrusionOk="0">
                  <a:moveTo>
                    <a:pt x="24" y="0"/>
                  </a:moveTo>
                  <a:cubicBezTo>
                    <a:pt x="0" y="131"/>
                    <a:pt x="0" y="262"/>
                    <a:pt x="24" y="381"/>
                  </a:cubicBezTo>
                  <a:cubicBezTo>
                    <a:pt x="131" y="488"/>
                    <a:pt x="226" y="595"/>
                    <a:pt x="333" y="703"/>
                  </a:cubicBezTo>
                  <a:cubicBezTo>
                    <a:pt x="1667" y="2131"/>
                    <a:pt x="2524" y="3941"/>
                    <a:pt x="2798" y="5882"/>
                  </a:cubicBezTo>
                  <a:cubicBezTo>
                    <a:pt x="2917" y="6013"/>
                    <a:pt x="3024" y="6132"/>
                    <a:pt x="3120" y="6227"/>
                  </a:cubicBezTo>
                  <a:cubicBezTo>
                    <a:pt x="2905" y="4084"/>
                    <a:pt x="2000" y="2084"/>
                    <a:pt x="536" y="512"/>
                  </a:cubicBezTo>
                  <a:cubicBezTo>
                    <a:pt x="369" y="334"/>
                    <a:pt x="203" y="167"/>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solidFill>
              <a:srgbClr val="E7B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9"/>
            <p:cNvSpPr/>
            <p:nvPr/>
          </p:nvSpPr>
          <p:spPr>
            <a:xfrm>
              <a:off x="7558975" y="332014"/>
              <a:ext cx="115249" cy="524028"/>
            </a:xfrm>
            <a:custGeom>
              <a:avLst/>
              <a:gdLst/>
              <a:ahLst/>
              <a:cxnLst/>
              <a:rect l="l" t="t" r="r" b="b"/>
              <a:pathLst>
                <a:path w="1108" h="5038" extrusionOk="0">
                  <a:moveTo>
                    <a:pt x="1108" y="477"/>
                  </a:moveTo>
                  <a:cubicBezTo>
                    <a:pt x="1096" y="310"/>
                    <a:pt x="1072" y="156"/>
                    <a:pt x="1025" y="1"/>
                  </a:cubicBezTo>
                  <a:cubicBezTo>
                    <a:pt x="298" y="1572"/>
                    <a:pt x="1" y="3311"/>
                    <a:pt x="156" y="5037"/>
                  </a:cubicBezTo>
                  <a:cubicBezTo>
                    <a:pt x="251" y="4918"/>
                    <a:pt x="334" y="4787"/>
                    <a:pt x="406" y="4644"/>
                  </a:cubicBezTo>
                  <a:cubicBezTo>
                    <a:pt x="322" y="3215"/>
                    <a:pt x="572" y="1799"/>
                    <a:pt x="1108"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9"/>
          <p:cNvGrpSpPr/>
          <p:nvPr/>
        </p:nvGrpSpPr>
        <p:grpSpPr>
          <a:xfrm>
            <a:off x="6902640" y="-979380"/>
            <a:ext cx="2855635" cy="2854190"/>
            <a:chOff x="757825" y="1120500"/>
            <a:chExt cx="1302575" cy="1301975"/>
          </a:xfrm>
        </p:grpSpPr>
        <p:sp>
          <p:nvSpPr>
            <p:cNvPr id="734" name="Google Shape;7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9"/>
            <p:cNvSpPr/>
            <p:nvPr/>
          </p:nvSpPr>
          <p:spPr>
            <a:xfrm>
              <a:off x="1991000" y="18119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a:off x="1987450" y="1847675"/>
              <a:ext cx="300" cy="325"/>
            </a:xfrm>
            <a:custGeom>
              <a:avLst/>
              <a:gdLst/>
              <a:ahLst/>
              <a:cxnLst/>
              <a:rect l="l" t="t" r="r" b="b"/>
              <a:pathLst>
                <a:path w="12" h="13" extrusionOk="0">
                  <a:moveTo>
                    <a:pt x="12" y="13"/>
                  </a:moveTo>
                  <a:cubicBezTo>
                    <a:pt x="12" y="13"/>
                    <a:pt x="12" y="13"/>
                    <a:pt x="12" y="13"/>
                  </a:cubicBezTo>
                  <a:cubicBezTo>
                    <a:pt x="12" y="13"/>
                    <a:pt x="0" y="13"/>
                    <a:pt x="0" y="13"/>
                  </a:cubicBezTo>
                  <a:cubicBezTo>
                    <a:pt x="0" y="13"/>
                    <a:pt x="12" y="1"/>
                    <a:pt x="12" y="1"/>
                  </a:cubicBezTo>
                  <a:cubicBezTo>
                    <a:pt x="12" y="1"/>
                    <a:pt x="12" y="13"/>
                    <a:pt x="12"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a:off x="1981775" y="1883700"/>
              <a:ext cx="625" cy="325"/>
            </a:xfrm>
            <a:custGeom>
              <a:avLst/>
              <a:gdLst/>
              <a:ahLst/>
              <a:cxnLst/>
              <a:rect l="l" t="t" r="r" b="b"/>
              <a:pathLst>
                <a:path w="25" h="13" extrusionOk="0">
                  <a:moveTo>
                    <a:pt x="25" y="0"/>
                  </a:moveTo>
                  <a:cubicBezTo>
                    <a:pt x="25" y="12"/>
                    <a:pt x="13" y="12"/>
                    <a:pt x="13" y="12"/>
                  </a:cubicBezTo>
                  <a:cubicBezTo>
                    <a:pt x="13" y="12"/>
                    <a:pt x="1" y="12"/>
                    <a:pt x="1" y="0"/>
                  </a:cubicBezTo>
                  <a:cubicBezTo>
                    <a:pt x="1" y="0"/>
                    <a:pt x="13"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a:off x="1974050" y="1918825"/>
              <a:ext cx="625" cy="625"/>
            </a:xfrm>
            <a:custGeom>
              <a:avLst/>
              <a:gdLst/>
              <a:ahLst/>
              <a:cxnLst/>
              <a:rect l="l" t="t" r="r" b="b"/>
              <a:pathLst>
                <a:path w="25" h="25" extrusionOk="0">
                  <a:moveTo>
                    <a:pt x="12" y="24"/>
                  </a:moveTo>
                  <a:cubicBezTo>
                    <a:pt x="0" y="24"/>
                    <a:pt x="0" y="24"/>
                    <a:pt x="0" y="12"/>
                  </a:cubicBezTo>
                  <a:cubicBezTo>
                    <a:pt x="0" y="0"/>
                    <a:pt x="24" y="0"/>
                    <a:pt x="24" y="12"/>
                  </a:cubicBezTo>
                  <a:cubicBezTo>
                    <a:pt x="24" y="24"/>
                    <a:pt x="12" y="24"/>
                    <a:pt x="12"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9"/>
            <p:cNvSpPr/>
            <p:nvPr/>
          </p:nvSpPr>
          <p:spPr>
            <a:xfrm>
              <a:off x="1963925" y="1953950"/>
              <a:ext cx="625" cy="600"/>
            </a:xfrm>
            <a:custGeom>
              <a:avLst/>
              <a:gdLst/>
              <a:ahLst/>
              <a:cxnLst/>
              <a:rect l="l" t="t" r="r" b="b"/>
              <a:pathLst>
                <a:path w="25" h="24" extrusionOk="0">
                  <a:moveTo>
                    <a:pt x="24" y="12"/>
                  </a:moveTo>
                  <a:cubicBezTo>
                    <a:pt x="24" y="12"/>
                    <a:pt x="24" y="24"/>
                    <a:pt x="12" y="24"/>
                  </a:cubicBezTo>
                  <a:cubicBezTo>
                    <a:pt x="12" y="24"/>
                    <a:pt x="0" y="12"/>
                    <a:pt x="0" y="12"/>
                  </a:cubicBezTo>
                  <a:cubicBezTo>
                    <a:pt x="0" y="0"/>
                    <a:pt x="12" y="0"/>
                    <a:pt x="12" y="0"/>
                  </a:cubicBezTo>
                  <a:cubicBezTo>
                    <a:pt x="24" y="0"/>
                    <a:pt x="24" y="0"/>
                    <a:pt x="24"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9"/>
            <p:cNvSpPr/>
            <p:nvPr/>
          </p:nvSpPr>
          <p:spPr>
            <a:xfrm>
              <a:off x="1951725" y="1987875"/>
              <a:ext cx="625" cy="925"/>
            </a:xfrm>
            <a:custGeom>
              <a:avLst/>
              <a:gdLst/>
              <a:ahLst/>
              <a:cxnLst/>
              <a:rect l="l" t="t" r="r" b="b"/>
              <a:pathLst>
                <a:path w="25" h="37" extrusionOk="0">
                  <a:moveTo>
                    <a:pt x="12" y="36"/>
                  </a:moveTo>
                  <a:cubicBezTo>
                    <a:pt x="0" y="36"/>
                    <a:pt x="0" y="24"/>
                    <a:pt x="0" y="12"/>
                  </a:cubicBezTo>
                  <a:cubicBezTo>
                    <a:pt x="0" y="12"/>
                    <a:pt x="0" y="0"/>
                    <a:pt x="12" y="0"/>
                  </a:cubicBezTo>
                  <a:cubicBezTo>
                    <a:pt x="24" y="0"/>
                    <a:pt x="24" y="12"/>
                    <a:pt x="24" y="12"/>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
            <p:cNvSpPr/>
            <p:nvPr/>
          </p:nvSpPr>
          <p:spPr>
            <a:xfrm>
              <a:off x="1937425" y="2021200"/>
              <a:ext cx="925" cy="925"/>
            </a:xfrm>
            <a:custGeom>
              <a:avLst/>
              <a:gdLst/>
              <a:ahLst/>
              <a:cxnLst/>
              <a:rect l="l" t="t" r="r" b="b"/>
              <a:pathLst>
                <a:path w="37" h="37" extrusionOk="0">
                  <a:moveTo>
                    <a:pt x="13" y="37"/>
                  </a:moveTo>
                  <a:cubicBezTo>
                    <a:pt x="1" y="37"/>
                    <a:pt x="1" y="25"/>
                    <a:pt x="1" y="13"/>
                  </a:cubicBezTo>
                  <a:cubicBezTo>
                    <a:pt x="1" y="13"/>
                    <a:pt x="1" y="1"/>
                    <a:pt x="13" y="1"/>
                  </a:cubicBezTo>
                  <a:cubicBezTo>
                    <a:pt x="25" y="1"/>
                    <a:pt x="37" y="13"/>
                    <a:pt x="37" y="13"/>
                  </a:cubicBezTo>
                  <a:cubicBezTo>
                    <a:pt x="37" y="25"/>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a:off x="1921050" y="2053350"/>
              <a:ext cx="925" cy="1225"/>
            </a:xfrm>
            <a:custGeom>
              <a:avLst/>
              <a:gdLst/>
              <a:ahLst/>
              <a:cxnLst/>
              <a:rect l="l" t="t" r="r" b="b"/>
              <a:pathLst>
                <a:path w="37" h="49" extrusionOk="0">
                  <a:moveTo>
                    <a:pt x="37" y="25"/>
                  </a:moveTo>
                  <a:cubicBezTo>
                    <a:pt x="37" y="37"/>
                    <a:pt x="25" y="48"/>
                    <a:pt x="13" y="48"/>
                  </a:cubicBezTo>
                  <a:cubicBezTo>
                    <a:pt x="1" y="48"/>
                    <a:pt x="1" y="37"/>
                    <a:pt x="1" y="25"/>
                  </a:cubicBezTo>
                  <a:cubicBezTo>
                    <a:pt x="1" y="13"/>
                    <a:pt x="1" y="1"/>
                    <a:pt x="13" y="1"/>
                  </a:cubicBezTo>
                  <a:cubicBezTo>
                    <a:pt x="25" y="1"/>
                    <a:pt x="37" y="13"/>
                    <a:pt x="37"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a:off x="1902600" y="2084600"/>
              <a:ext cx="925" cy="1225"/>
            </a:xfrm>
            <a:custGeom>
              <a:avLst/>
              <a:gdLst/>
              <a:ahLst/>
              <a:cxnLst/>
              <a:rect l="l" t="t" r="r" b="b"/>
              <a:pathLst>
                <a:path w="37" h="49" extrusionOk="0">
                  <a:moveTo>
                    <a:pt x="25" y="49"/>
                  </a:moveTo>
                  <a:cubicBezTo>
                    <a:pt x="1" y="49"/>
                    <a:pt x="1" y="37"/>
                    <a:pt x="1" y="25"/>
                  </a:cubicBezTo>
                  <a:cubicBezTo>
                    <a:pt x="1" y="13"/>
                    <a:pt x="1" y="1"/>
                    <a:pt x="25" y="1"/>
                  </a:cubicBezTo>
                  <a:cubicBezTo>
                    <a:pt x="36" y="1"/>
                    <a:pt x="36" y="13"/>
                    <a:pt x="36" y="25"/>
                  </a:cubicBezTo>
                  <a:cubicBezTo>
                    <a:pt x="36" y="37"/>
                    <a:pt x="36" y="49"/>
                    <a:pt x="25" y="4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a:off x="1881775" y="2114375"/>
              <a:ext cx="1500" cy="1825"/>
            </a:xfrm>
            <a:custGeom>
              <a:avLst/>
              <a:gdLst/>
              <a:ahLst/>
              <a:cxnLst/>
              <a:rect l="l" t="t" r="r" b="b"/>
              <a:pathLst>
                <a:path w="60" h="73" extrusionOk="0">
                  <a:moveTo>
                    <a:pt x="36" y="72"/>
                  </a:moveTo>
                  <a:cubicBezTo>
                    <a:pt x="0" y="72"/>
                    <a:pt x="60" y="1"/>
                    <a:pt x="60" y="36"/>
                  </a:cubicBezTo>
                  <a:cubicBezTo>
                    <a:pt x="60" y="60"/>
                    <a:pt x="48" y="60"/>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a:off x="1859750" y="2143250"/>
              <a:ext cx="1800" cy="1525"/>
            </a:xfrm>
            <a:custGeom>
              <a:avLst/>
              <a:gdLst/>
              <a:ahLst/>
              <a:cxnLst/>
              <a:rect l="l" t="t" r="r" b="b"/>
              <a:pathLst>
                <a:path w="72" h="61" extrusionOk="0">
                  <a:moveTo>
                    <a:pt x="36" y="60"/>
                  </a:moveTo>
                  <a:cubicBezTo>
                    <a:pt x="24" y="60"/>
                    <a:pt x="12" y="48"/>
                    <a:pt x="12" y="36"/>
                  </a:cubicBezTo>
                  <a:cubicBezTo>
                    <a:pt x="0" y="1"/>
                    <a:pt x="72" y="1"/>
                    <a:pt x="72" y="36"/>
                  </a:cubicBezTo>
                  <a:cubicBezTo>
                    <a:pt x="72" y="48"/>
                    <a:pt x="60"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a:off x="1835925" y="2170925"/>
              <a:ext cx="2125" cy="1525"/>
            </a:xfrm>
            <a:custGeom>
              <a:avLst/>
              <a:gdLst/>
              <a:ahLst/>
              <a:cxnLst/>
              <a:rect l="l" t="t" r="r" b="b"/>
              <a:pathLst>
                <a:path w="85" h="61" extrusionOk="0">
                  <a:moveTo>
                    <a:pt x="36" y="60"/>
                  </a:moveTo>
                  <a:cubicBezTo>
                    <a:pt x="1" y="60"/>
                    <a:pt x="1" y="1"/>
                    <a:pt x="36" y="1"/>
                  </a:cubicBezTo>
                  <a:cubicBezTo>
                    <a:pt x="84" y="1"/>
                    <a:pt x="84" y="60"/>
                    <a:pt x="36"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9"/>
            <p:cNvSpPr/>
            <p:nvPr/>
          </p:nvSpPr>
          <p:spPr>
            <a:xfrm>
              <a:off x="1810625" y="2196225"/>
              <a:ext cx="1825" cy="2125"/>
            </a:xfrm>
            <a:custGeom>
              <a:avLst/>
              <a:gdLst/>
              <a:ahLst/>
              <a:cxnLst/>
              <a:rect l="l" t="t" r="r" b="b"/>
              <a:pathLst>
                <a:path w="73" h="85" extrusionOk="0">
                  <a:moveTo>
                    <a:pt x="36" y="84"/>
                  </a:moveTo>
                  <a:cubicBezTo>
                    <a:pt x="13" y="84"/>
                    <a:pt x="1" y="60"/>
                    <a:pt x="1" y="48"/>
                  </a:cubicBezTo>
                  <a:cubicBezTo>
                    <a:pt x="1" y="1"/>
                    <a:pt x="60" y="1"/>
                    <a:pt x="72" y="48"/>
                  </a:cubicBezTo>
                  <a:cubicBezTo>
                    <a:pt x="72" y="60"/>
                    <a:pt x="48" y="84"/>
                    <a:pt x="36"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9"/>
            <p:cNvSpPr/>
            <p:nvPr/>
          </p:nvSpPr>
          <p:spPr>
            <a:xfrm>
              <a:off x="1783550" y="2220650"/>
              <a:ext cx="1800" cy="1800"/>
            </a:xfrm>
            <a:custGeom>
              <a:avLst/>
              <a:gdLst/>
              <a:ahLst/>
              <a:cxnLst/>
              <a:rect l="l" t="t" r="r" b="b"/>
              <a:pathLst>
                <a:path w="72" h="72" extrusionOk="0">
                  <a:moveTo>
                    <a:pt x="72" y="36"/>
                  </a:moveTo>
                  <a:cubicBezTo>
                    <a:pt x="72" y="60"/>
                    <a:pt x="60" y="72"/>
                    <a:pt x="36" y="72"/>
                  </a:cubicBezTo>
                  <a:cubicBezTo>
                    <a:pt x="12" y="72"/>
                    <a:pt x="0" y="60"/>
                    <a:pt x="0" y="36"/>
                  </a:cubicBezTo>
                  <a:cubicBezTo>
                    <a:pt x="0" y="24"/>
                    <a:pt x="12" y="0"/>
                    <a:pt x="36" y="0"/>
                  </a:cubicBezTo>
                  <a:cubicBezTo>
                    <a:pt x="60" y="0"/>
                    <a:pt x="72" y="24"/>
                    <a:pt x="7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a:off x="1754375" y="2242375"/>
              <a:ext cx="3000" cy="2700"/>
            </a:xfrm>
            <a:custGeom>
              <a:avLst/>
              <a:gdLst/>
              <a:ahLst/>
              <a:cxnLst/>
              <a:rect l="l" t="t" r="r" b="b"/>
              <a:pathLst>
                <a:path w="120" h="108" extrusionOk="0">
                  <a:moveTo>
                    <a:pt x="72" y="107"/>
                  </a:moveTo>
                  <a:cubicBezTo>
                    <a:pt x="0" y="107"/>
                    <a:pt x="120" y="0"/>
                    <a:pt x="120" y="72"/>
                  </a:cubicBezTo>
                  <a:cubicBezTo>
                    <a:pt x="120" y="96"/>
                    <a:pt x="96"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9"/>
            <p:cNvSpPr/>
            <p:nvPr/>
          </p:nvSpPr>
          <p:spPr>
            <a:xfrm>
              <a:off x="1724900" y="2263200"/>
              <a:ext cx="2400" cy="3000"/>
            </a:xfrm>
            <a:custGeom>
              <a:avLst/>
              <a:gdLst/>
              <a:ahLst/>
              <a:cxnLst/>
              <a:rect l="l" t="t" r="r" b="b"/>
              <a:pathLst>
                <a:path w="96" h="120" extrusionOk="0">
                  <a:moveTo>
                    <a:pt x="48" y="120"/>
                  </a:moveTo>
                  <a:cubicBezTo>
                    <a:pt x="25" y="120"/>
                    <a:pt x="1" y="96"/>
                    <a:pt x="1" y="60"/>
                  </a:cubicBezTo>
                  <a:cubicBezTo>
                    <a:pt x="1" y="1"/>
                    <a:pt x="96" y="1"/>
                    <a:pt x="96" y="60"/>
                  </a:cubicBezTo>
                  <a:cubicBezTo>
                    <a:pt x="96" y="96"/>
                    <a:pt x="84" y="120"/>
                    <a:pt x="48"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9"/>
            <p:cNvSpPr/>
            <p:nvPr/>
          </p:nvSpPr>
          <p:spPr>
            <a:xfrm>
              <a:off x="1693650" y="2281650"/>
              <a:ext cx="3000" cy="3300"/>
            </a:xfrm>
            <a:custGeom>
              <a:avLst/>
              <a:gdLst/>
              <a:ahLst/>
              <a:cxnLst/>
              <a:rect l="l" t="t" r="r" b="b"/>
              <a:pathLst>
                <a:path w="120" h="132" extrusionOk="0">
                  <a:moveTo>
                    <a:pt x="60" y="132"/>
                  </a:moveTo>
                  <a:cubicBezTo>
                    <a:pt x="24" y="132"/>
                    <a:pt x="1" y="108"/>
                    <a:pt x="1" y="84"/>
                  </a:cubicBezTo>
                  <a:cubicBezTo>
                    <a:pt x="1" y="1"/>
                    <a:pt x="120" y="1"/>
                    <a:pt x="120" y="84"/>
                  </a:cubicBezTo>
                  <a:cubicBezTo>
                    <a:pt x="120" y="108"/>
                    <a:pt x="96" y="132"/>
                    <a:pt x="60"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9"/>
            <p:cNvSpPr/>
            <p:nvPr/>
          </p:nvSpPr>
          <p:spPr>
            <a:xfrm>
              <a:off x="1661500" y="2298925"/>
              <a:ext cx="3300" cy="3000"/>
            </a:xfrm>
            <a:custGeom>
              <a:avLst/>
              <a:gdLst/>
              <a:ahLst/>
              <a:cxnLst/>
              <a:rect l="l" t="t" r="r" b="b"/>
              <a:pathLst>
                <a:path w="132" h="120" extrusionOk="0">
                  <a:moveTo>
                    <a:pt x="72" y="120"/>
                  </a:moveTo>
                  <a:cubicBezTo>
                    <a:pt x="36" y="120"/>
                    <a:pt x="1" y="96"/>
                    <a:pt x="1" y="60"/>
                  </a:cubicBezTo>
                  <a:cubicBezTo>
                    <a:pt x="1" y="24"/>
                    <a:pt x="36" y="0"/>
                    <a:pt x="72" y="0"/>
                  </a:cubicBezTo>
                  <a:cubicBezTo>
                    <a:pt x="96" y="0"/>
                    <a:pt x="132" y="24"/>
                    <a:pt x="132" y="60"/>
                  </a:cubicBezTo>
                  <a:cubicBezTo>
                    <a:pt x="132"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9"/>
            <p:cNvSpPr/>
            <p:nvPr/>
          </p:nvSpPr>
          <p:spPr>
            <a:xfrm>
              <a:off x="1627875" y="2313200"/>
              <a:ext cx="3900" cy="3900"/>
            </a:xfrm>
            <a:custGeom>
              <a:avLst/>
              <a:gdLst/>
              <a:ahLst/>
              <a:cxnLst/>
              <a:rect l="l" t="t" r="r" b="b"/>
              <a:pathLst>
                <a:path w="156" h="156" extrusionOk="0">
                  <a:moveTo>
                    <a:pt x="84" y="156"/>
                  </a:moveTo>
                  <a:cubicBezTo>
                    <a:pt x="0" y="156"/>
                    <a:pt x="0" y="1"/>
                    <a:pt x="84" y="13"/>
                  </a:cubicBezTo>
                  <a:cubicBezTo>
                    <a:pt x="155" y="1"/>
                    <a:pt x="155" y="156"/>
                    <a:pt x="84"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9"/>
            <p:cNvSpPr/>
            <p:nvPr/>
          </p:nvSpPr>
          <p:spPr>
            <a:xfrm>
              <a:off x="1593350" y="2326000"/>
              <a:ext cx="5075" cy="3900"/>
            </a:xfrm>
            <a:custGeom>
              <a:avLst/>
              <a:gdLst/>
              <a:ahLst/>
              <a:cxnLst/>
              <a:rect l="l" t="t" r="r" b="b"/>
              <a:pathLst>
                <a:path w="203" h="156" extrusionOk="0">
                  <a:moveTo>
                    <a:pt x="107" y="156"/>
                  </a:moveTo>
                  <a:cubicBezTo>
                    <a:pt x="0" y="156"/>
                    <a:pt x="0" y="1"/>
                    <a:pt x="107" y="1"/>
                  </a:cubicBezTo>
                  <a:cubicBezTo>
                    <a:pt x="203" y="1"/>
                    <a:pt x="203" y="156"/>
                    <a:pt x="107"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9"/>
            <p:cNvSpPr/>
            <p:nvPr/>
          </p:nvSpPr>
          <p:spPr>
            <a:xfrm>
              <a:off x="1559100" y="2336425"/>
              <a:ext cx="4200" cy="4200"/>
            </a:xfrm>
            <a:custGeom>
              <a:avLst/>
              <a:gdLst/>
              <a:ahLst/>
              <a:cxnLst/>
              <a:rect l="l" t="t" r="r" b="b"/>
              <a:pathLst>
                <a:path w="168" h="168" extrusionOk="0">
                  <a:moveTo>
                    <a:pt x="168" y="84"/>
                  </a:moveTo>
                  <a:cubicBezTo>
                    <a:pt x="168" y="132"/>
                    <a:pt x="132" y="167"/>
                    <a:pt x="84" y="167"/>
                  </a:cubicBezTo>
                  <a:cubicBezTo>
                    <a:pt x="37" y="167"/>
                    <a:pt x="1" y="132"/>
                    <a:pt x="1" y="84"/>
                  </a:cubicBezTo>
                  <a:cubicBezTo>
                    <a:pt x="1" y="36"/>
                    <a:pt x="37" y="1"/>
                    <a:pt x="84" y="1"/>
                  </a:cubicBezTo>
                  <a:cubicBezTo>
                    <a:pt x="132" y="1"/>
                    <a:pt x="168" y="36"/>
                    <a:pt x="16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9"/>
            <p:cNvSpPr/>
            <p:nvPr/>
          </p:nvSpPr>
          <p:spPr>
            <a:xfrm>
              <a:off x="1523400" y="2344475"/>
              <a:ext cx="5075" cy="4775"/>
            </a:xfrm>
            <a:custGeom>
              <a:avLst/>
              <a:gdLst/>
              <a:ahLst/>
              <a:cxnLst/>
              <a:rect l="l" t="t" r="r" b="b"/>
              <a:pathLst>
                <a:path w="203" h="191" extrusionOk="0">
                  <a:moveTo>
                    <a:pt x="95" y="179"/>
                  </a:moveTo>
                  <a:cubicBezTo>
                    <a:pt x="0" y="191"/>
                    <a:pt x="0" y="0"/>
                    <a:pt x="95" y="12"/>
                  </a:cubicBezTo>
                  <a:cubicBezTo>
                    <a:pt x="203" y="0"/>
                    <a:pt x="203" y="191"/>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9"/>
            <p:cNvSpPr/>
            <p:nvPr/>
          </p:nvSpPr>
          <p:spPr>
            <a:xfrm>
              <a:off x="1487675" y="2349825"/>
              <a:ext cx="4775" cy="5375"/>
            </a:xfrm>
            <a:custGeom>
              <a:avLst/>
              <a:gdLst/>
              <a:ahLst/>
              <a:cxnLst/>
              <a:rect l="l" t="t" r="r" b="b"/>
              <a:pathLst>
                <a:path w="191" h="215" extrusionOk="0">
                  <a:moveTo>
                    <a:pt x="96" y="215"/>
                  </a:moveTo>
                  <a:cubicBezTo>
                    <a:pt x="48" y="215"/>
                    <a:pt x="0" y="179"/>
                    <a:pt x="0" y="131"/>
                  </a:cubicBezTo>
                  <a:cubicBezTo>
                    <a:pt x="0" y="0"/>
                    <a:pt x="191" y="0"/>
                    <a:pt x="191" y="131"/>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9"/>
            <p:cNvSpPr/>
            <p:nvPr/>
          </p:nvSpPr>
          <p:spPr>
            <a:xfrm>
              <a:off x="1450775" y="2354300"/>
              <a:ext cx="6550" cy="5075"/>
            </a:xfrm>
            <a:custGeom>
              <a:avLst/>
              <a:gdLst/>
              <a:ahLst/>
              <a:cxnLst/>
              <a:rect l="l" t="t" r="r" b="b"/>
              <a:pathLst>
                <a:path w="262" h="203" extrusionOk="0">
                  <a:moveTo>
                    <a:pt x="131" y="202"/>
                  </a:moveTo>
                  <a:cubicBezTo>
                    <a:pt x="0" y="202"/>
                    <a:pt x="0" y="0"/>
                    <a:pt x="131" y="0"/>
                  </a:cubicBezTo>
                  <a:cubicBezTo>
                    <a:pt x="262" y="0"/>
                    <a:pt x="262" y="202"/>
                    <a:pt x="131"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9"/>
            <p:cNvSpPr/>
            <p:nvPr/>
          </p:nvSpPr>
          <p:spPr>
            <a:xfrm>
              <a:off x="1414150" y="2354875"/>
              <a:ext cx="6275" cy="6275"/>
            </a:xfrm>
            <a:custGeom>
              <a:avLst/>
              <a:gdLst/>
              <a:ahLst/>
              <a:cxnLst/>
              <a:rect l="l" t="t" r="r" b="b"/>
              <a:pathLst>
                <a:path w="251" h="251" extrusionOk="0">
                  <a:moveTo>
                    <a:pt x="143" y="251"/>
                  </a:moveTo>
                  <a:cubicBezTo>
                    <a:pt x="48" y="251"/>
                    <a:pt x="1" y="132"/>
                    <a:pt x="72" y="72"/>
                  </a:cubicBezTo>
                  <a:cubicBezTo>
                    <a:pt x="143" y="1"/>
                    <a:pt x="251" y="48"/>
                    <a:pt x="251" y="144"/>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9"/>
            <p:cNvSpPr/>
            <p:nvPr/>
          </p:nvSpPr>
          <p:spPr>
            <a:xfrm>
              <a:off x="1377850" y="2354300"/>
              <a:ext cx="6550" cy="6850"/>
            </a:xfrm>
            <a:custGeom>
              <a:avLst/>
              <a:gdLst/>
              <a:ahLst/>
              <a:cxnLst/>
              <a:rect l="l" t="t" r="r" b="b"/>
              <a:pathLst>
                <a:path w="262" h="274" extrusionOk="0">
                  <a:moveTo>
                    <a:pt x="143" y="274"/>
                  </a:moveTo>
                  <a:cubicBezTo>
                    <a:pt x="48" y="274"/>
                    <a:pt x="0" y="143"/>
                    <a:pt x="71" y="71"/>
                  </a:cubicBezTo>
                  <a:cubicBezTo>
                    <a:pt x="143" y="0"/>
                    <a:pt x="262" y="60"/>
                    <a:pt x="262" y="155"/>
                  </a:cubicBezTo>
                  <a:cubicBezTo>
                    <a:pt x="262" y="214"/>
                    <a:pt x="214" y="274"/>
                    <a:pt x="143"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9"/>
            <p:cNvSpPr/>
            <p:nvPr/>
          </p:nvSpPr>
          <p:spPr>
            <a:xfrm>
              <a:off x="1341225" y="2351300"/>
              <a:ext cx="7175" cy="6875"/>
            </a:xfrm>
            <a:custGeom>
              <a:avLst/>
              <a:gdLst/>
              <a:ahLst/>
              <a:cxnLst/>
              <a:rect l="l" t="t" r="r" b="b"/>
              <a:pathLst>
                <a:path w="287" h="275" extrusionOk="0">
                  <a:moveTo>
                    <a:pt x="167" y="275"/>
                  </a:moveTo>
                  <a:cubicBezTo>
                    <a:pt x="60" y="275"/>
                    <a:pt x="1" y="144"/>
                    <a:pt x="84" y="72"/>
                  </a:cubicBezTo>
                  <a:cubicBezTo>
                    <a:pt x="155" y="1"/>
                    <a:pt x="286" y="49"/>
                    <a:pt x="286" y="156"/>
                  </a:cubicBezTo>
                  <a:cubicBezTo>
                    <a:pt x="286" y="227"/>
                    <a:pt x="227" y="275"/>
                    <a:pt x="167" y="27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9"/>
            <p:cNvSpPr/>
            <p:nvPr/>
          </p:nvSpPr>
          <p:spPr>
            <a:xfrm>
              <a:off x="1305200" y="2345950"/>
              <a:ext cx="7475" cy="7475"/>
            </a:xfrm>
            <a:custGeom>
              <a:avLst/>
              <a:gdLst/>
              <a:ahLst/>
              <a:cxnLst/>
              <a:rect l="l" t="t" r="r" b="b"/>
              <a:pathLst>
                <a:path w="299" h="299" extrusionOk="0">
                  <a:moveTo>
                    <a:pt x="168" y="298"/>
                  </a:moveTo>
                  <a:cubicBezTo>
                    <a:pt x="60" y="298"/>
                    <a:pt x="1" y="155"/>
                    <a:pt x="72" y="84"/>
                  </a:cubicBezTo>
                  <a:cubicBezTo>
                    <a:pt x="156" y="1"/>
                    <a:pt x="299" y="60"/>
                    <a:pt x="299" y="167"/>
                  </a:cubicBezTo>
                  <a:cubicBezTo>
                    <a:pt x="299" y="239"/>
                    <a:pt x="239" y="298"/>
                    <a:pt x="168"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9"/>
            <p:cNvSpPr/>
            <p:nvPr/>
          </p:nvSpPr>
          <p:spPr>
            <a:xfrm>
              <a:off x="1269500" y="2338225"/>
              <a:ext cx="7750" cy="8050"/>
            </a:xfrm>
            <a:custGeom>
              <a:avLst/>
              <a:gdLst/>
              <a:ahLst/>
              <a:cxnLst/>
              <a:rect l="l" t="t" r="r" b="b"/>
              <a:pathLst>
                <a:path w="310" h="322" extrusionOk="0">
                  <a:moveTo>
                    <a:pt x="179" y="322"/>
                  </a:moveTo>
                  <a:cubicBezTo>
                    <a:pt x="60" y="322"/>
                    <a:pt x="0" y="179"/>
                    <a:pt x="84" y="95"/>
                  </a:cubicBezTo>
                  <a:cubicBezTo>
                    <a:pt x="167" y="0"/>
                    <a:pt x="310" y="72"/>
                    <a:pt x="310" y="191"/>
                  </a:cubicBezTo>
                  <a:cubicBezTo>
                    <a:pt x="310" y="262"/>
                    <a:pt x="250" y="322"/>
                    <a:pt x="179"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9"/>
            <p:cNvSpPr/>
            <p:nvPr/>
          </p:nvSpPr>
          <p:spPr>
            <a:xfrm>
              <a:off x="1234375" y="2328700"/>
              <a:ext cx="8050" cy="8350"/>
            </a:xfrm>
            <a:custGeom>
              <a:avLst/>
              <a:gdLst/>
              <a:ahLst/>
              <a:cxnLst/>
              <a:rect l="l" t="t" r="r" b="b"/>
              <a:pathLst>
                <a:path w="322" h="334" extrusionOk="0">
                  <a:moveTo>
                    <a:pt x="191" y="333"/>
                  </a:moveTo>
                  <a:cubicBezTo>
                    <a:pt x="60" y="333"/>
                    <a:pt x="0" y="179"/>
                    <a:pt x="84" y="95"/>
                  </a:cubicBezTo>
                  <a:cubicBezTo>
                    <a:pt x="179" y="0"/>
                    <a:pt x="322" y="72"/>
                    <a:pt x="322" y="191"/>
                  </a:cubicBezTo>
                  <a:cubicBezTo>
                    <a:pt x="322" y="262"/>
                    <a:pt x="262" y="333"/>
                    <a:pt x="191" y="33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9"/>
            <p:cNvSpPr/>
            <p:nvPr/>
          </p:nvSpPr>
          <p:spPr>
            <a:xfrm>
              <a:off x="1200425" y="2317075"/>
              <a:ext cx="8375" cy="9250"/>
            </a:xfrm>
            <a:custGeom>
              <a:avLst/>
              <a:gdLst/>
              <a:ahLst/>
              <a:cxnLst/>
              <a:rect l="l" t="t" r="r" b="b"/>
              <a:pathLst>
                <a:path w="335" h="370" extrusionOk="0">
                  <a:moveTo>
                    <a:pt x="156" y="334"/>
                  </a:moveTo>
                  <a:cubicBezTo>
                    <a:pt x="1" y="298"/>
                    <a:pt x="1" y="84"/>
                    <a:pt x="156" y="48"/>
                  </a:cubicBezTo>
                  <a:cubicBezTo>
                    <a:pt x="334" y="1"/>
                    <a:pt x="334" y="370"/>
                    <a:pt x="156"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9"/>
            <p:cNvSpPr/>
            <p:nvPr/>
          </p:nvSpPr>
          <p:spPr>
            <a:xfrm>
              <a:off x="1165900" y="2303100"/>
              <a:ext cx="8675" cy="8950"/>
            </a:xfrm>
            <a:custGeom>
              <a:avLst/>
              <a:gdLst/>
              <a:ahLst/>
              <a:cxnLst/>
              <a:rect l="l" t="t" r="r" b="b"/>
              <a:pathLst>
                <a:path w="347" h="358" extrusionOk="0">
                  <a:moveTo>
                    <a:pt x="203" y="357"/>
                  </a:moveTo>
                  <a:cubicBezTo>
                    <a:pt x="60" y="357"/>
                    <a:pt x="1" y="191"/>
                    <a:pt x="96" y="95"/>
                  </a:cubicBezTo>
                  <a:cubicBezTo>
                    <a:pt x="191" y="0"/>
                    <a:pt x="346" y="72"/>
                    <a:pt x="346" y="203"/>
                  </a:cubicBezTo>
                  <a:cubicBezTo>
                    <a:pt x="346" y="286"/>
                    <a:pt x="287" y="357"/>
                    <a:pt x="203" y="35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9"/>
            <p:cNvSpPr/>
            <p:nvPr/>
          </p:nvSpPr>
          <p:spPr>
            <a:xfrm>
              <a:off x="1132875" y="2287025"/>
              <a:ext cx="9550" cy="9250"/>
            </a:xfrm>
            <a:custGeom>
              <a:avLst/>
              <a:gdLst/>
              <a:ahLst/>
              <a:cxnLst/>
              <a:rect l="l" t="t" r="r" b="b"/>
              <a:pathLst>
                <a:path w="382" h="370" extrusionOk="0">
                  <a:moveTo>
                    <a:pt x="215" y="369"/>
                  </a:moveTo>
                  <a:cubicBezTo>
                    <a:pt x="72" y="369"/>
                    <a:pt x="0" y="191"/>
                    <a:pt x="107" y="95"/>
                  </a:cubicBezTo>
                  <a:cubicBezTo>
                    <a:pt x="203" y="0"/>
                    <a:pt x="369" y="72"/>
                    <a:pt x="369" y="215"/>
                  </a:cubicBezTo>
                  <a:cubicBezTo>
                    <a:pt x="381" y="298"/>
                    <a:pt x="298" y="369"/>
                    <a:pt x="215" y="36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9"/>
            <p:cNvSpPr/>
            <p:nvPr/>
          </p:nvSpPr>
          <p:spPr>
            <a:xfrm>
              <a:off x="1101025" y="2268850"/>
              <a:ext cx="9850" cy="9550"/>
            </a:xfrm>
            <a:custGeom>
              <a:avLst/>
              <a:gdLst/>
              <a:ahLst/>
              <a:cxnLst/>
              <a:rect l="l" t="t" r="r" b="b"/>
              <a:pathLst>
                <a:path w="394" h="382" extrusionOk="0">
                  <a:moveTo>
                    <a:pt x="226" y="382"/>
                  </a:moveTo>
                  <a:cubicBezTo>
                    <a:pt x="72" y="382"/>
                    <a:pt x="0" y="215"/>
                    <a:pt x="107" y="108"/>
                  </a:cubicBezTo>
                  <a:cubicBezTo>
                    <a:pt x="215" y="1"/>
                    <a:pt x="393" y="72"/>
                    <a:pt x="393" y="227"/>
                  </a:cubicBezTo>
                  <a:cubicBezTo>
                    <a:pt x="393" y="311"/>
                    <a:pt x="310" y="382"/>
                    <a:pt x="226"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9"/>
            <p:cNvSpPr/>
            <p:nvPr/>
          </p:nvSpPr>
          <p:spPr>
            <a:xfrm>
              <a:off x="1070350" y="2248925"/>
              <a:ext cx="10150" cy="10150"/>
            </a:xfrm>
            <a:custGeom>
              <a:avLst/>
              <a:gdLst/>
              <a:ahLst/>
              <a:cxnLst/>
              <a:rect l="l" t="t" r="r" b="b"/>
              <a:pathLst>
                <a:path w="406" h="406" extrusionOk="0">
                  <a:moveTo>
                    <a:pt x="239" y="405"/>
                  </a:moveTo>
                  <a:cubicBezTo>
                    <a:pt x="84" y="405"/>
                    <a:pt x="1" y="215"/>
                    <a:pt x="108" y="107"/>
                  </a:cubicBezTo>
                  <a:cubicBezTo>
                    <a:pt x="215" y="0"/>
                    <a:pt x="406" y="72"/>
                    <a:pt x="406" y="226"/>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
            <p:cNvSpPr/>
            <p:nvPr/>
          </p:nvSpPr>
          <p:spPr>
            <a:xfrm>
              <a:off x="1042675" y="2228675"/>
              <a:ext cx="8950" cy="8650"/>
            </a:xfrm>
            <a:custGeom>
              <a:avLst/>
              <a:gdLst/>
              <a:ahLst/>
              <a:cxnLst/>
              <a:rect l="l" t="t" r="r" b="b"/>
              <a:pathLst>
                <a:path w="358" h="346" extrusionOk="0">
                  <a:moveTo>
                    <a:pt x="358" y="179"/>
                  </a:moveTo>
                  <a:cubicBezTo>
                    <a:pt x="358" y="274"/>
                    <a:pt x="274" y="346"/>
                    <a:pt x="179" y="346"/>
                  </a:cubicBezTo>
                  <a:cubicBezTo>
                    <a:pt x="72" y="346"/>
                    <a:pt x="1" y="274"/>
                    <a:pt x="1" y="179"/>
                  </a:cubicBezTo>
                  <a:cubicBezTo>
                    <a:pt x="1" y="72"/>
                    <a:pt x="72" y="1"/>
                    <a:pt x="179" y="1"/>
                  </a:cubicBezTo>
                  <a:cubicBezTo>
                    <a:pt x="274" y="1"/>
                    <a:pt x="358" y="72"/>
                    <a:pt x="35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
            <p:cNvSpPr/>
            <p:nvPr/>
          </p:nvSpPr>
          <p:spPr>
            <a:xfrm>
              <a:off x="1013200" y="2203675"/>
              <a:ext cx="10750" cy="10750"/>
            </a:xfrm>
            <a:custGeom>
              <a:avLst/>
              <a:gdLst/>
              <a:ahLst/>
              <a:cxnLst/>
              <a:rect l="l" t="t" r="r" b="b"/>
              <a:pathLst>
                <a:path w="430" h="430" extrusionOk="0">
                  <a:moveTo>
                    <a:pt x="251" y="429"/>
                  </a:moveTo>
                  <a:cubicBezTo>
                    <a:pt x="84" y="429"/>
                    <a:pt x="1" y="227"/>
                    <a:pt x="120" y="108"/>
                  </a:cubicBezTo>
                  <a:cubicBezTo>
                    <a:pt x="239" y="0"/>
                    <a:pt x="430" y="72"/>
                    <a:pt x="430" y="239"/>
                  </a:cubicBezTo>
                  <a:cubicBezTo>
                    <a:pt x="430" y="346"/>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
            <p:cNvSpPr/>
            <p:nvPr/>
          </p:nvSpPr>
          <p:spPr>
            <a:xfrm>
              <a:off x="988500" y="2179850"/>
              <a:ext cx="9250" cy="9550"/>
            </a:xfrm>
            <a:custGeom>
              <a:avLst/>
              <a:gdLst/>
              <a:ahLst/>
              <a:cxnLst/>
              <a:rect l="l" t="t" r="r" b="b"/>
              <a:pathLst>
                <a:path w="370" h="382" extrusionOk="0">
                  <a:moveTo>
                    <a:pt x="370" y="191"/>
                  </a:moveTo>
                  <a:cubicBezTo>
                    <a:pt x="370" y="299"/>
                    <a:pt x="286" y="382"/>
                    <a:pt x="179" y="382"/>
                  </a:cubicBezTo>
                  <a:cubicBezTo>
                    <a:pt x="84" y="382"/>
                    <a:pt x="1" y="299"/>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
            <p:cNvSpPr/>
            <p:nvPr/>
          </p:nvSpPr>
          <p:spPr>
            <a:xfrm>
              <a:off x="963800" y="2153375"/>
              <a:ext cx="9250" cy="9550"/>
            </a:xfrm>
            <a:custGeom>
              <a:avLst/>
              <a:gdLst/>
              <a:ahLst/>
              <a:cxnLst/>
              <a:rect l="l" t="t" r="r" b="b"/>
              <a:pathLst>
                <a:path w="370" h="382" extrusionOk="0">
                  <a:moveTo>
                    <a:pt x="370" y="191"/>
                  </a:moveTo>
                  <a:cubicBezTo>
                    <a:pt x="370" y="286"/>
                    <a:pt x="286" y="381"/>
                    <a:pt x="179" y="381"/>
                  </a:cubicBezTo>
                  <a:cubicBezTo>
                    <a:pt x="84" y="381"/>
                    <a:pt x="0" y="286"/>
                    <a:pt x="0" y="191"/>
                  </a:cubicBezTo>
                  <a:cubicBezTo>
                    <a:pt x="0" y="84"/>
                    <a:pt x="84" y="0"/>
                    <a:pt x="179" y="0"/>
                  </a:cubicBezTo>
                  <a:cubicBezTo>
                    <a:pt x="286" y="0"/>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9"/>
            <p:cNvSpPr/>
            <p:nvPr/>
          </p:nvSpPr>
          <p:spPr>
            <a:xfrm>
              <a:off x="939100" y="21236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9"/>
            <p:cNvSpPr/>
            <p:nvPr/>
          </p:nvSpPr>
          <p:spPr>
            <a:xfrm>
              <a:off x="919450" y="2095625"/>
              <a:ext cx="9550" cy="9850"/>
            </a:xfrm>
            <a:custGeom>
              <a:avLst/>
              <a:gdLst/>
              <a:ahLst/>
              <a:cxnLst/>
              <a:rect l="l" t="t" r="r" b="b"/>
              <a:pathLst>
                <a:path w="382" h="394" extrusionOk="0">
                  <a:moveTo>
                    <a:pt x="381" y="191"/>
                  </a:moveTo>
                  <a:cubicBezTo>
                    <a:pt x="381" y="298"/>
                    <a:pt x="298" y="393"/>
                    <a:pt x="191" y="393"/>
                  </a:cubicBezTo>
                  <a:cubicBezTo>
                    <a:pt x="84" y="393"/>
                    <a:pt x="0" y="298"/>
                    <a:pt x="0" y="191"/>
                  </a:cubicBezTo>
                  <a:cubicBezTo>
                    <a:pt x="0" y="84"/>
                    <a:pt x="84" y="1"/>
                    <a:pt x="191" y="1"/>
                  </a:cubicBezTo>
                  <a:cubicBezTo>
                    <a:pt x="298" y="1"/>
                    <a:pt x="381" y="84"/>
                    <a:pt x="381"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
            <p:cNvSpPr/>
            <p:nvPr/>
          </p:nvSpPr>
          <p:spPr>
            <a:xfrm>
              <a:off x="898325" y="2062875"/>
              <a:ext cx="11625" cy="11650"/>
            </a:xfrm>
            <a:custGeom>
              <a:avLst/>
              <a:gdLst/>
              <a:ahLst/>
              <a:cxnLst/>
              <a:rect l="l" t="t" r="r" b="b"/>
              <a:pathLst>
                <a:path w="465" h="466" extrusionOk="0">
                  <a:moveTo>
                    <a:pt x="262" y="465"/>
                  </a:moveTo>
                  <a:cubicBezTo>
                    <a:pt x="95" y="465"/>
                    <a:pt x="0" y="251"/>
                    <a:pt x="131" y="132"/>
                  </a:cubicBezTo>
                  <a:cubicBezTo>
                    <a:pt x="250" y="1"/>
                    <a:pt x="464" y="96"/>
                    <a:pt x="464" y="275"/>
                  </a:cubicBezTo>
                  <a:cubicBezTo>
                    <a:pt x="464" y="382"/>
                    <a:pt x="369"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a:off x="881050" y="2031325"/>
              <a:ext cx="11625" cy="11650"/>
            </a:xfrm>
            <a:custGeom>
              <a:avLst/>
              <a:gdLst/>
              <a:ahLst/>
              <a:cxnLst/>
              <a:rect l="l" t="t" r="r" b="b"/>
              <a:pathLst>
                <a:path w="465" h="466" extrusionOk="0">
                  <a:moveTo>
                    <a:pt x="262" y="465"/>
                  </a:moveTo>
                  <a:cubicBezTo>
                    <a:pt x="84" y="465"/>
                    <a:pt x="1" y="251"/>
                    <a:pt x="120" y="120"/>
                  </a:cubicBezTo>
                  <a:cubicBezTo>
                    <a:pt x="251" y="1"/>
                    <a:pt x="465" y="84"/>
                    <a:pt x="465" y="263"/>
                  </a:cubicBezTo>
                  <a:cubicBezTo>
                    <a:pt x="465" y="370"/>
                    <a:pt x="370" y="465"/>
                    <a:pt x="262"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
            <p:cNvSpPr/>
            <p:nvPr/>
          </p:nvSpPr>
          <p:spPr>
            <a:xfrm>
              <a:off x="867350" y="2000075"/>
              <a:ext cx="9850" cy="9850"/>
            </a:xfrm>
            <a:custGeom>
              <a:avLst/>
              <a:gdLst/>
              <a:ahLst/>
              <a:cxnLst/>
              <a:rect l="l" t="t" r="r" b="b"/>
              <a:pathLst>
                <a:path w="394" h="394" extrusionOk="0">
                  <a:moveTo>
                    <a:pt x="394" y="203"/>
                  </a:moveTo>
                  <a:cubicBezTo>
                    <a:pt x="394" y="310"/>
                    <a:pt x="310" y="394"/>
                    <a:pt x="203" y="394"/>
                  </a:cubicBezTo>
                  <a:cubicBezTo>
                    <a:pt x="84" y="394"/>
                    <a:pt x="1" y="310"/>
                    <a:pt x="1" y="203"/>
                  </a:cubicBezTo>
                  <a:cubicBezTo>
                    <a:pt x="1" y="84"/>
                    <a:pt x="84" y="1"/>
                    <a:pt x="203" y="1"/>
                  </a:cubicBezTo>
                  <a:cubicBezTo>
                    <a:pt x="310" y="1"/>
                    <a:pt x="394" y="84"/>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9"/>
            <p:cNvSpPr/>
            <p:nvPr/>
          </p:nvSpPr>
          <p:spPr>
            <a:xfrm>
              <a:off x="852175" y="1964350"/>
              <a:ext cx="11925" cy="11950"/>
            </a:xfrm>
            <a:custGeom>
              <a:avLst/>
              <a:gdLst/>
              <a:ahLst/>
              <a:cxnLst/>
              <a:rect l="l" t="t" r="r" b="b"/>
              <a:pathLst>
                <a:path w="477" h="478" extrusionOk="0">
                  <a:moveTo>
                    <a:pt x="274" y="477"/>
                  </a:moveTo>
                  <a:cubicBezTo>
                    <a:pt x="96" y="477"/>
                    <a:pt x="1" y="263"/>
                    <a:pt x="132" y="132"/>
                  </a:cubicBezTo>
                  <a:cubicBezTo>
                    <a:pt x="251" y="1"/>
                    <a:pt x="477" y="96"/>
                    <a:pt x="477" y="275"/>
                  </a:cubicBezTo>
                  <a:cubicBezTo>
                    <a:pt x="477" y="382"/>
                    <a:pt x="382" y="477"/>
                    <a:pt x="274"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840875" y="1929825"/>
              <a:ext cx="12225" cy="11925"/>
            </a:xfrm>
            <a:custGeom>
              <a:avLst/>
              <a:gdLst/>
              <a:ahLst/>
              <a:cxnLst/>
              <a:rect l="l" t="t" r="r" b="b"/>
              <a:pathLst>
                <a:path w="489" h="477" extrusionOk="0">
                  <a:moveTo>
                    <a:pt x="286" y="477"/>
                  </a:moveTo>
                  <a:cubicBezTo>
                    <a:pt x="95" y="477"/>
                    <a:pt x="0" y="263"/>
                    <a:pt x="131" y="132"/>
                  </a:cubicBezTo>
                  <a:cubicBezTo>
                    <a:pt x="262" y="1"/>
                    <a:pt x="488" y="96"/>
                    <a:pt x="488" y="275"/>
                  </a:cubicBezTo>
                  <a:cubicBezTo>
                    <a:pt x="488" y="394"/>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9"/>
            <p:cNvSpPr/>
            <p:nvPr/>
          </p:nvSpPr>
          <p:spPr>
            <a:xfrm>
              <a:off x="831925" y="1894400"/>
              <a:ext cx="12250" cy="12250"/>
            </a:xfrm>
            <a:custGeom>
              <a:avLst/>
              <a:gdLst/>
              <a:ahLst/>
              <a:cxnLst/>
              <a:rect l="l" t="t" r="r" b="b"/>
              <a:pathLst>
                <a:path w="490" h="490" extrusionOk="0">
                  <a:moveTo>
                    <a:pt x="287" y="489"/>
                  </a:moveTo>
                  <a:cubicBezTo>
                    <a:pt x="96" y="489"/>
                    <a:pt x="1" y="275"/>
                    <a:pt x="132" y="144"/>
                  </a:cubicBezTo>
                  <a:cubicBezTo>
                    <a:pt x="263" y="1"/>
                    <a:pt x="489"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9"/>
            <p:cNvSpPr/>
            <p:nvPr/>
          </p:nvSpPr>
          <p:spPr>
            <a:xfrm>
              <a:off x="824800" y="1859875"/>
              <a:ext cx="14000" cy="11950"/>
            </a:xfrm>
            <a:custGeom>
              <a:avLst/>
              <a:gdLst/>
              <a:ahLst/>
              <a:cxnLst/>
              <a:rect l="l" t="t" r="r" b="b"/>
              <a:pathLst>
                <a:path w="560" h="478" extrusionOk="0">
                  <a:moveTo>
                    <a:pt x="298" y="453"/>
                  </a:moveTo>
                  <a:cubicBezTo>
                    <a:pt x="0" y="477"/>
                    <a:pt x="0" y="1"/>
                    <a:pt x="298" y="37"/>
                  </a:cubicBezTo>
                  <a:cubicBezTo>
                    <a:pt x="560" y="48"/>
                    <a:pt x="560" y="429"/>
                    <a:pt x="298"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a:off x="820625" y="1822675"/>
              <a:ext cx="12525" cy="12525"/>
            </a:xfrm>
            <a:custGeom>
              <a:avLst/>
              <a:gdLst/>
              <a:ahLst/>
              <a:cxnLst/>
              <a:rect l="l" t="t" r="r" b="b"/>
              <a:pathLst>
                <a:path w="501" h="501" extrusionOk="0">
                  <a:moveTo>
                    <a:pt x="286" y="501"/>
                  </a:moveTo>
                  <a:cubicBezTo>
                    <a:pt x="96" y="501"/>
                    <a:pt x="1" y="274"/>
                    <a:pt x="132" y="131"/>
                  </a:cubicBezTo>
                  <a:cubicBezTo>
                    <a:pt x="274" y="1"/>
                    <a:pt x="501" y="96"/>
                    <a:pt x="501" y="286"/>
                  </a:cubicBezTo>
                  <a:cubicBezTo>
                    <a:pt x="501" y="405"/>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a:off x="818550" y="1786650"/>
              <a:ext cx="12525" cy="12525"/>
            </a:xfrm>
            <a:custGeom>
              <a:avLst/>
              <a:gdLst/>
              <a:ahLst/>
              <a:cxnLst/>
              <a:rect l="l" t="t" r="r" b="b"/>
              <a:pathLst>
                <a:path w="501" h="501" extrusionOk="0">
                  <a:moveTo>
                    <a:pt x="286" y="501"/>
                  </a:moveTo>
                  <a:cubicBezTo>
                    <a:pt x="95" y="501"/>
                    <a:pt x="0" y="263"/>
                    <a:pt x="131" y="132"/>
                  </a:cubicBezTo>
                  <a:cubicBezTo>
                    <a:pt x="262" y="1"/>
                    <a:pt x="500" y="96"/>
                    <a:pt x="500" y="287"/>
                  </a:cubicBezTo>
                  <a:cubicBezTo>
                    <a:pt x="500"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a:off x="818250" y="1750050"/>
              <a:ext cx="12825" cy="12825"/>
            </a:xfrm>
            <a:custGeom>
              <a:avLst/>
              <a:gdLst/>
              <a:ahLst/>
              <a:cxnLst/>
              <a:rect l="l" t="t" r="r" b="b"/>
              <a:pathLst>
                <a:path w="513" h="513" extrusionOk="0">
                  <a:moveTo>
                    <a:pt x="298" y="512"/>
                  </a:moveTo>
                  <a:cubicBezTo>
                    <a:pt x="96"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a:off x="820625" y="1714025"/>
              <a:ext cx="12525" cy="12525"/>
            </a:xfrm>
            <a:custGeom>
              <a:avLst/>
              <a:gdLst/>
              <a:ahLst/>
              <a:cxnLst/>
              <a:rect l="l" t="t" r="r" b="b"/>
              <a:pathLst>
                <a:path w="501" h="501" extrusionOk="0">
                  <a:moveTo>
                    <a:pt x="286" y="501"/>
                  </a:moveTo>
                  <a:cubicBezTo>
                    <a:pt x="96" y="501"/>
                    <a:pt x="1" y="275"/>
                    <a:pt x="132" y="132"/>
                  </a:cubicBezTo>
                  <a:cubicBezTo>
                    <a:pt x="274" y="1"/>
                    <a:pt x="501" y="96"/>
                    <a:pt x="501" y="286"/>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a:off x="825400" y="1678025"/>
              <a:ext cx="12225" cy="12525"/>
            </a:xfrm>
            <a:custGeom>
              <a:avLst/>
              <a:gdLst/>
              <a:ahLst/>
              <a:cxnLst/>
              <a:rect l="l" t="t" r="r" b="b"/>
              <a:pathLst>
                <a:path w="489" h="501" extrusionOk="0">
                  <a:moveTo>
                    <a:pt x="274" y="500"/>
                  </a:moveTo>
                  <a:cubicBezTo>
                    <a:pt x="83" y="500"/>
                    <a:pt x="0" y="274"/>
                    <a:pt x="131" y="131"/>
                  </a:cubicBezTo>
                  <a:cubicBezTo>
                    <a:pt x="262" y="0"/>
                    <a:pt x="488" y="95"/>
                    <a:pt x="488" y="286"/>
                  </a:cubicBezTo>
                  <a:cubicBezTo>
                    <a:pt x="488" y="405"/>
                    <a:pt x="393" y="500"/>
                    <a:pt x="274"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a:off x="831925" y="1642300"/>
              <a:ext cx="12250" cy="12525"/>
            </a:xfrm>
            <a:custGeom>
              <a:avLst/>
              <a:gdLst/>
              <a:ahLst/>
              <a:cxnLst/>
              <a:rect l="l" t="t" r="r" b="b"/>
              <a:pathLst>
                <a:path w="490" h="501" extrusionOk="0">
                  <a:moveTo>
                    <a:pt x="287" y="500"/>
                  </a:moveTo>
                  <a:cubicBezTo>
                    <a:pt x="96" y="500"/>
                    <a:pt x="1" y="274"/>
                    <a:pt x="132" y="143"/>
                  </a:cubicBezTo>
                  <a:cubicBezTo>
                    <a:pt x="263" y="0"/>
                    <a:pt x="489" y="96"/>
                    <a:pt x="489" y="286"/>
                  </a:cubicBezTo>
                  <a:cubicBezTo>
                    <a:pt x="489" y="405"/>
                    <a:pt x="394" y="500"/>
                    <a:pt x="287"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a:off x="840875" y="1607475"/>
              <a:ext cx="12225" cy="11925"/>
            </a:xfrm>
            <a:custGeom>
              <a:avLst/>
              <a:gdLst/>
              <a:ahLst/>
              <a:cxnLst/>
              <a:rect l="l" t="t" r="r" b="b"/>
              <a:pathLst>
                <a:path w="489" h="477" extrusionOk="0">
                  <a:moveTo>
                    <a:pt x="286" y="477"/>
                  </a:moveTo>
                  <a:cubicBezTo>
                    <a:pt x="95" y="477"/>
                    <a:pt x="0" y="262"/>
                    <a:pt x="131" y="131"/>
                  </a:cubicBezTo>
                  <a:cubicBezTo>
                    <a:pt x="262" y="0"/>
                    <a:pt x="488" y="84"/>
                    <a:pt x="488" y="274"/>
                  </a:cubicBezTo>
                  <a:cubicBezTo>
                    <a:pt x="488" y="381"/>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a:off x="853975" y="1574725"/>
              <a:ext cx="10125" cy="10150"/>
            </a:xfrm>
            <a:custGeom>
              <a:avLst/>
              <a:gdLst/>
              <a:ahLst/>
              <a:cxnLst/>
              <a:rect l="l" t="t" r="r" b="b"/>
              <a:pathLst>
                <a:path w="405" h="406" extrusionOk="0">
                  <a:moveTo>
                    <a:pt x="405" y="203"/>
                  </a:moveTo>
                  <a:cubicBezTo>
                    <a:pt x="405" y="310"/>
                    <a:pt x="310" y="405"/>
                    <a:pt x="202" y="405"/>
                  </a:cubicBezTo>
                  <a:cubicBezTo>
                    <a:pt x="95" y="405"/>
                    <a:pt x="0" y="310"/>
                    <a:pt x="0" y="203"/>
                  </a:cubicBezTo>
                  <a:cubicBezTo>
                    <a:pt x="0" y="84"/>
                    <a:pt x="95" y="1"/>
                    <a:pt x="202" y="1"/>
                  </a:cubicBezTo>
                  <a:cubicBezTo>
                    <a:pt x="310" y="1"/>
                    <a:pt x="405" y="84"/>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a:off x="865575" y="1539300"/>
              <a:ext cx="11625" cy="11650"/>
            </a:xfrm>
            <a:custGeom>
              <a:avLst/>
              <a:gdLst/>
              <a:ahLst/>
              <a:cxnLst/>
              <a:rect l="l" t="t" r="r" b="b"/>
              <a:pathLst>
                <a:path w="465" h="466" extrusionOk="0">
                  <a:moveTo>
                    <a:pt x="274" y="465"/>
                  </a:moveTo>
                  <a:cubicBezTo>
                    <a:pt x="84" y="465"/>
                    <a:pt x="0" y="251"/>
                    <a:pt x="131" y="120"/>
                  </a:cubicBezTo>
                  <a:cubicBezTo>
                    <a:pt x="250" y="1"/>
                    <a:pt x="465" y="84"/>
                    <a:pt x="465" y="263"/>
                  </a:cubicBezTo>
                  <a:cubicBezTo>
                    <a:pt x="465" y="382"/>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a:off x="881050" y="1506275"/>
              <a:ext cx="11625" cy="11925"/>
            </a:xfrm>
            <a:custGeom>
              <a:avLst/>
              <a:gdLst/>
              <a:ahLst/>
              <a:cxnLst/>
              <a:rect l="l" t="t" r="r" b="b"/>
              <a:pathLst>
                <a:path w="465" h="477" extrusionOk="0">
                  <a:moveTo>
                    <a:pt x="262" y="476"/>
                  </a:moveTo>
                  <a:cubicBezTo>
                    <a:pt x="84" y="476"/>
                    <a:pt x="1" y="262"/>
                    <a:pt x="120" y="131"/>
                  </a:cubicBezTo>
                  <a:cubicBezTo>
                    <a:pt x="251" y="0"/>
                    <a:pt x="465" y="95"/>
                    <a:pt x="465" y="274"/>
                  </a:cubicBezTo>
                  <a:cubicBezTo>
                    <a:pt x="465" y="381"/>
                    <a:pt x="370" y="476"/>
                    <a:pt x="262"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9"/>
            <p:cNvSpPr/>
            <p:nvPr/>
          </p:nvSpPr>
          <p:spPr>
            <a:xfrm>
              <a:off x="898325" y="1474725"/>
              <a:ext cx="11625" cy="11325"/>
            </a:xfrm>
            <a:custGeom>
              <a:avLst/>
              <a:gdLst/>
              <a:ahLst/>
              <a:cxnLst/>
              <a:rect l="l" t="t" r="r" b="b"/>
              <a:pathLst>
                <a:path w="465" h="453" extrusionOk="0">
                  <a:moveTo>
                    <a:pt x="262" y="453"/>
                  </a:moveTo>
                  <a:cubicBezTo>
                    <a:pt x="95" y="453"/>
                    <a:pt x="0" y="250"/>
                    <a:pt x="131" y="119"/>
                  </a:cubicBezTo>
                  <a:cubicBezTo>
                    <a:pt x="250" y="0"/>
                    <a:pt x="464" y="83"/>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
            <p:cNvSpPr/>
            <p:nvPr/>
          </p:nvSpPr>
          <p:spPr>
            <a:xfrm>
              <a:off x="917375" y="1444950"/>
              <a:ext cx="12825" cy="11050"/>
            </a:xfrm>
            <a:custGeom>
              <a:avLst/>
              <a:gdLst/>
              <a:ahLst/>
              <a:cxnLst/>
              <a:rect l="l" t="t" r="r" b="b"/>
              <a:pathLst>
                <a:path w="513" h="442" extrusionOk="0">
                  <a:moveTo>
                    <a:pt x="274" y="417"/>
                  </a:moveTo>
                  <a:cubicBezTo>
                    <a:pt x="0" y="441"/>
                    <a:pt x="0" y="1"/>
                    <a:pt x="274" y="24"/>
                  </a:cubicBezTo>
                  <a:cubicBezTo>
                    <a:pt x="512" y="48"/>
                    <a:pt x="512" y="393"/>
                    <a:pt x="274"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
            <p:cNvSpPr/>
            <p:nvPr/>
          </p:nvSpPr>
          <p:spPr>
            <a:xfrm>
              <a:off x="940575" y="1416375"/>
              <a:ext cx="9850" cy="9550"/>
            </a:xfrm>
            <a:custGeom>
              <a:avLst/>
              <a:gdLst/>
              <a:ahLst/>
              <a:cxnLst/>
              <a:rect l="l" t="t" r="r" b="b"/>
              <a:pathLst>
                <a:path w="394" h="382" extrusionOk="0">
                  <a:moveTo>
                    <a:pt x="394" y="191"/>
                  </a:moveTo>
                  <a:cubicBezTo>
                    <a:pt x="394" y="298"/>
                    <a:pt x="298" y="382"/>
                    <a:pt x="191" y="382"/>
                  </a:cubicBezTo>
                  <a:cubicBezTo>
                    <a:pt x="84" y="382"/>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9"/>
            <p:cNvSpPr/>
            <p:nvPr/>
          </p:nvSpPr>
          <p:spPr>
            <a:xfrm>
              <a:off x="963800" y="1388400"/>
              <a:ext cx="9250" cy="9250"/>
            </a:xfrm>
            <a:custGeom>
              <a:avLst/>
              <a:gdLst/>
              <a:ahLst/>
              <a:cxnLst/>
              <a:rect l="l" t="t" r="r" b="b"/>
              <a:pathLst>
                <a:path w="370" h="370" extrusionOk="0">
                  <a:moveTo>
                    <a:pt x="370" y="179"/>
                  </a:moveTo>
                  <a:cubicBezTo>
                    <a:pt x="370" y="286"/>
                    <a:pt x="286" y="369"/>
                    <a:pt x="179" y="369"/>
                  </a:cubicBezTo>
                  <a:cubicBezTo>
                    <a:pt x="84" y="369"/>
                    <a:pt x="0" y="286"/>
                    <a:pt x="0" y="179"/>
                  </a:cubicBezTo>
                  <a:cubicBezTo>
                    <a:pt x="0" y="84"/>
                    <a:pt x="84" y="0"/>
                    <a:pt x="179" y="0"/>
                  </a:cubicBezTo>
                  <a:cubicBezTo>
                    <a:pt x="286" y="0"/>
                    <a:pt x="370" y="84"/>
                    <a:pt x="370"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9"/>
            <p:cNvSpPr/>
            <p:nvPr/>
          </p:nvSpPr>
          <p:spPr>
            <a:xfrm>
              <a:off x="988500" y="1361600"/>
              <a:ext cx="9250" cy="9550"/>
            </a:xfrm>
            <a:custGeom>
              <a:avLst/>
              <a:gdLst/>
              <a:ahLst/>
              <a:cxnLst/>
              <a:rect l="l" t="t" r="r" b="b"/>
              <a:pathLst>
                <a:path w="370" h="382" extrusionOk="0">
                  <a:moveTo>
                    <a:pt x="370" y="191"/>
                  </a:moveTo>
                  <a:cubicBezTo>
                    <a:pt x="370" y="298"/>
                    <a:pt x="286" y="382"/>
                    <a:pt x="179" y="382"/>
                  </a:cubicBezTo>
                  <a:cubicBezTo>
                    <a:pt x="84" y="382"/>
                    <a:pt x="1" y="298"/>
                    <a:pt x="1" y="191"/>
                  </a:cubicBezTo>
                  <a:cubicBezTo>
                    <a:pt x="1" y="84"/>
                    <a:pt x="84" y="1"/>
                    <a:pt x="179" y="1"/>
                  </a:cubicBezTo>
                  <a:cubicBezTo>
                    <a:pt x="286" y="1"/>
                    <a:pt x="370" y="84"/>
                    <a:pt x="370"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
            <p:cNvSpPr/>
            <p:nvPr/>
          </p:nvSpPr>
          <p:spPr>
            <a:xfrm>
              <a:off x="1013200" y="1335125"/>
              <a:ext cx="10750" cy="10725"/>
            </a:xfrm>
            <a:custGeom>
              <a:avLst/>
              <a:gdLst/>
              <a:ahLst/>
              <a:cxnLst/>
              <a:rect l="l" t="t" r="r" b="b"/>
              <a:pathLst>
                <a:path w="430" h="429" extrusionOk="0">
                  <a:moveTo>
                    <a:pt x="251" y="429"/>
                  </a:moveTo>
                  <a:cubicBezTo>
                    <a:pt x="84" y="429"/>
                    <a:pt x="1" y="238"/>
                    <a:pt x="120" y="119"/>
                  </a:cubicBezTo>
                  <a:cubicBezTo>
                    <a:pt x="239" y="0"/>
                    <a:pt x="430" y="83"/>
                    <a:pt x="430" y="250"/>
                  </a:cubicBezTo>
                  <a:cubicBezTo>
                    <a:pt x="430" y="345"/>
                    <a:pt x="346" y="429"/>
                    <a:pt x="251"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
            <p:cNvSpPr/>
            <p:nvPr/>
          </p:nvSpPr>
          <p:spPr>
            <a:xfrm>
              <a:off x="1041200" y="1311900"/>
              <a:ext cx="10425" cy="10450"/>
            </a:xfrm>
            <a:custGeom>
              <a:avLst/>
              <a:gdLst/>
              <a:ahLst/>
              <a:cxnLst/>
              <a:rect l="l" t="t" r="r" b="b"/>
              <a:pathLst>
                <a:path w="417" h="418" extrusionOk="0">
                  <a:moveTo>
                    <a:pt x="238" y="417"/>
                  </a:moveTo>
                  <a:cubicBezTo>
                    <a:pt x="72" y="417"/>
                    <a:pt x="0" y="227"/>
                    <a:pt x="107" y="119"/>
                  </a:cubicBezTo>
                  <a:cubicBezTo>
                    <a:pt x="214" y="0"/>
                    <a:pt x="417" y="84"/>
                    <a:pt x="417" y="239"/>
                  </a:cubicBezTo>
                  <a:cubicBezTo>
                    <a:pt x="417" y="346"/>
                    <a:pt x="333" y="417"/>
                    <a:pt x="238"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
            <p:cNvSpPr/>
            <p:nvPr/>
          </p:nvSpPr>
          <p:spPr>
            <a:xfrm>
              <a:off x="1070350" y="1290475"/>
              <a:ext cx="10150" cy="10125"/>
            </a:xfrm>
            <a:custGeom>
              <a:avLst/>
              <a:gdLst/>
              <a:ahLst/>
              <a:cxnLst/>
              <a:rect l="l" t="t" r="r" b="b"/>
              <a:pathLst>
                <a:path w="406" h="405" extrusionOk="0">
                  <a:moveTo>
                    <a:pt x="239" y="405"/>
                  </a:moveTo>
                  <a:cubicBezTo>
                    <a:pt x="84" y="405"/>
                    <a:pt x="1" y="214"/>
                    <a:pt x="108" y="107"/>
                  </a:cubicBezTo>
                  <a:cubicBezTo>
                    <a:pt x="215" y="0"/>
                    <a:pt x="406" y="84"/>
                    <a:pt x="406" y="238"/>
                  </a:cubicBezTo>
                  <a:cubicBezTo>
                    <a:pt x="406" y="322"/>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
            <p:cNvSpPr/>
            <p:nvPr/>
          </p:nvSpPr>
          <p:spPr>
            <a:xfrm>
              <a:off x="1102500" y="1272300"/>
              <a:ext cx="8375" cy="8375"/>
            </a:xfrm>
            <a:custGeom>
              <a:avLst/>
              <a:gdLst/>
              <a:ahLst/>
              <a:cxnLst/>
              <a:rect l="l" t="t" r="r" b="b"/>
              <a:pathLst>
                <a:path w="335" h="335" extrusionOk="0">
                  <a:moveTo>
                    <a:pt x="334" y="168"/>
                  </a:moveTo>
                  <a:cubicBezTo>
                    <a:pt x="334" y="263"/>
                    <a:pt x="263" y="334"/>
                    <a:pt x="167" y="334"/>
                  </a:cubicBezTo>
                  <a:cubicBezTo>
                    <a:pt x="72" y="334"/>
                    <a:pt x="1" y="263"/>
                    <a:pt x="1" y="168"/>
                  </a:cubicBezTo>
                  <a:cubicBezTo>
                    <a:pt x="1" y="84"/>
                    <a:pt x="72" y="1"/>
                    <a:pt x="167" y="1"/>
                  </a:cubicBezTo>
                  <a:cubicBezTo>
                    <a:pt x="263" y="1"/>
                    <a:pt x="334" y="84"/>
                    <a:pt x="334" y="16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
            <p:cNvSpPr/>
            <p:nvPr/>
          </p:nvSpPr>
          <p:spPr>
            <a:xfrm>
              <a:off x="1132875" y="1253250"/>
              <a:ext cx="9250" cy="9550"/>
            </a:xfrm>
            <a:custGeom>
              <a:avLst/>
              <a:gdLst/>
              <a:ahLst/>
              <a:cxnLst/>
              <a:rect l="l" t="t" r="r" b="b"/>
              <a:pathLst>
                <a:path w="370" h="382" extrusionOk="0">
                  <a:moveTo>
                    <a:pt x="215" y="382"/>
                  </a:moveTo>
                  <a:cubicBezTo>
                    <a:pt x="72" y="382"/>
                    <a:pt x="0" y="203"/>
                    <a:pt x="107" y="108"/>
                  </a:cubicBezTo>
                  <a:cubicBezTo>
                    <a:pt x="203" y="1"/>
                    <a:pt x="369" y="72"/>
                    <a:pt x="369" y="215"/>
                  </a:cubicBezTo>
                  <a:cubicBezTo>
                    <a:pt x="369"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
            <p:cNvSpPr/>
            <p:nvPr/>
          </p:nvSpPr>
          <p:spPr>
            <a:xfrm>
              <a:off x="1165900" y="1238075"/>
              <a:ext cx="8675" cy="8650"/>
            </a:xfrm>
            <a:custGeom>
              <a:avLst/>
              <a:gdLst/>
              <a:ahLst/>
              <a:cxnLst/>
              <a:rect l="l" t="t" r="r" b="b"/>
              <a:pathLst>
                <a:path w="347" h="346" extrusionOk="0">
                  <a:moveTo>
                    <a:pt x="203" y="346"/>
                  </a:moveTo>
                  <a:cubicBezTo>
                    <a:pt x="60" y="346"/>
                    <a:pt x="1" y="191"/>
                    <a:pt x="96" y="96"/>
                  </a:cubicBezTo>
                  <a:cubicBezTo>
                    <a:pt x="191" y="1"/>
                    <a:pt x="346" y="60"/>
                    <a:pt x="346" y="203"/>
                  </a:cubicBezTo>
                  <a:cubicBezTo>
                    <a:pt x="346" y="275"/>
                    <a:pt x="287"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
            <p:cNvSpPr/>
            <p:nvPr/>
          </p:nvSpPr>
          <p:spPr>
            <a:xfrm>
              <a:off x="1199550" y="1224100"/>
              <a:ext cx="8650" cy="8650"/>
            </a:xfrm>
            <a:custGeom>
              <a:avLst/>
              <a:gdLst/>
              <a:ahLst/>
              <a:cxnLst/>
              <a:rect l="l" t="t" r="r" b="b"/>
              <a:pathLst>
                <a:path w="346" h="346" extrusionOk="0">
                  <a:moveTo>
                    <a:pt x="203" y="345"/>
                  </a:moveTo>
                  <a:cubicBezTo>
                    <a:pt x="60" y="345"/>
                    <a:pt x="0" y="191"/>
                    <a:pt x="95" y="95"/>
                  </a:cubicBezTo>
                  <a:cubicBezTo>
                    <a:pt x="191" y="0"/>
                    <a:pt x="345" y="72"/>
                    <a:pt x="345" y="203"/>
                  </a:cubicBezTo>
                  <a:cubicBezTo>
                    <a:pt x="345" y="286"/>
                    <a:pt x="274"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
            <p:cNvSpPr/>
            <p:nvPr/>
          </p:nvSpPr>
          <p:spPr>
            <a:xfrm>
              <a:off x="1234375" y="1212775"/>
              <a:ext cx="8050" cy="8375"/>
            </a:xfrm>
            <a:custGeom>
              <a:avLst/>
              <a:gdLst/>
              <a:ahLst/>
              <a:cxnLst/>
              <a:rect l="l" t="t" r="r" b="b"/>
              <a:pathLst>
                <a:path w="322" h="335" extrusionOk="0">
                  <a:moveTo>
                    <a:pt x="191" y="334"/>
                  </a:moveTo>
                  <a:cubicBezTo>
                    <a:pt x="60" y="334"/>
                    <a:pt x="0" y="179"/>
                    <a:pt x="84" y="96"/>
                  </a:cubicBezTo>
                  <a:cubicBezTo>
                    <a:pt x="179" y="1"/>
                    <a:pt x="322" y="60"/>
                    <a:pt x="322" y="191"/>
                  </a:cubicBezTo>
                  <a:cubicBezTo>
                    <a:pt x="322" y="263"/>
                    <a:pt x="262" y="334"/>
                    <a:pt x="191" y="33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
            <p:cNvSpPr/>
            <p:nvPr/>
          </p:nvSpPr>
          <p:spPr>
            <a:xfrm>
              <a:off x="1269200" y="1203550"/>
              <a:ext cx="8050" cy="7775"/>
            </a:xfrm>
            <a:custGeom>
              <a:avLst/>
              <a:gdLst/>
              <a:ahLst/>
              <a:cxnLst/>
              <a:rect l="l" t="t" r="r" b="b"/>
              <a:pathLst>
                <a:path w="322" h="311" extrusionOk="0">
                  <a:moveTo>
                    <a:pt x="191" y="310"/>
                  </a:moveTo>
                  <a:cubicBezTo>
                    <a:pt x="60" y="310"/>
                    <a:pt x="0" y="167"/>
                    <a:pt x="96" y="84"/>
                  </a:cubicBezTo>
                  <a:cubicBezTo>
                    <a:pt x="179" y="1"/>
                    <a:pt x="322" y="60"/>
                    <a:pt x="322" y="179"/>
                  </a:cubicBezTo>
                  <a:cubicBezTo>
                    <a:pt x="322" y="251"/>
                    <a:pt x="262" y="310"/>
                    <a:pt x="191"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
            <p:cNvSpPr/>
            <p:nvPr/>
          </p:nvSpPr>
          <p:spPr>
            <a:xfrm>
              <a:off x="1304625" y="1197000"/>
              <a:ext cx="8050" cy="7475"/>
            </a:xfrm>
            <a:custGeom>
              <a:avLst/>
              <a:gdLst/>
              <a:ahLst/>
              <a:cxnLst/>
              <a:rect l="l" t="t" r="r" b="b"/>
              <a:pathLst>
                <a:path w="322" h="299" extrusionOk="0">
                  <a:moveTo>
                    <a:pt x="191" y="274"/>
                  </a:moveTo>
                  <a:cubicBezTo>
                    <a:pt x="0" y="298"/>
                    <a:pt x="0" y="1"/>
                    <a:pt x="191" y="24"/>
                  </a:cubicBezTo>
                  <a:cubicBezTo>
                    <a:pt x="262" y="24"/>
                    <a:pt x="322" y="72"/>
                    <a:pt x="322" y="144"/>
                  </a:cubicBezTo>
                  <a:cubicBezTo>
                    <a:pt x="322" y="215"/>
                    <a:pt x="262" y="274"/>
                    <a:pt x="191"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9"/>
            <p:cNvSpPr/>
            <p:nvPr/>
          </p:nvSpPr>
          <p:spPr>
            <a:xfrm>
              <a:off x="1341225" y="1192825"/>
              <a:ext cx="8075" cy="6000"/>
            </a:xfrm>
            <a:custGeom>
              <a:avLst/>
              <a:gdLst/>
              <a:ahLst/>
              <a:cxnLst/>
              <a:rect l="l" t="t" r="r" b="b"/>
              <a:pathLst>
                <a:path w="323" h="240" extrusionOk="0">
                  <a:moveTo>
                    <a:pt x="167" y="239"/>
                  </a:moveTo>
                  <a:cubicBezTo>
                    <a:pt x="1" y="239"/>
                    <a:pt x="1" y="1"/>
                    <a:pt x="167" y="1"/>
                  </a:cubicBezTo>
                  <a:cubicBezTo>
                    <a:pt x="322" y="1"/>
                    <a:pt x="322" y="239"/>
                    <a:pt x="167" y="23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9"/>
            <p:cNvSpPr/>
            <p:nvPr/>
          </p:nvSpPr>
          <p:spPr>
            <a:xfrm>
              <a:off x="1378125" y="1188675"/>
              <a:ext cx="6575" cy="7150"/>
            </a:xfrm>
            <a:custGeom>
              <a:avLst/>
              <a:gdLst/>
              <a:ahLst/>
              <a:cxnLst/>
              <a:rect l="l" t="t" r="r" b="b"/>
              <a:pathLst>
                <a:path w="263" h="286" extrusionOk="0">
                  <a:moveTo>
                    <a:pt x="132" y="286"/>
                  </a:moveTo>
                  <a:cubicBezTo>
                    <a:pt x="72" y="286"/>
                    <a:pt x="25" y="238"/>
                    <a:pt x="25" y="179"/>
                  </a:cubicBezTo>
                  <a:cubicBezTo>
                    <a:pt x="1" y="0"/>
                    <a:pt x="263" y="0"/>
                    <a:pt x="251" y="179"/>
                  </a:cubicBezTo>
                  <a:cubicBezTo>
                    <a:pt x="251" y="238"/>
                    <a:pt x="191" y="286"/>
                    <a:pt x="132"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9"/>
            <p:cNvSpPr/>
            <p:nvPr/>
          </p:nvSpPr>
          <p:spPr>
            <a:xfrm>
              <a:off x="1414150" y="1189850"/>
              <a:ext cx="7175" cy="5400"/>
            </a:xfrm>
            <a:custGeom>
              <a:avLst/>
              <a:gdLst/>
              <a:ahLst/>
              <a:cxnLst/>
              <a:rect l="l" t="t" r="r" b="b"/>
              <a:pathLst>
                <a:path w="287" h="216" extrusionOk="0">
                  <a:moveTo>
                    <a:pt x="143" y="215"/>
                  </a:moveTo>
                  <a:cubicBezTo>
                    <a:pt x="1" y="215"/>
                    <a:pt x="1" y="1"/>
                    <a:pt x="143" y="1"/>
                  </a:cubicBezTo>
                  <a:cubicBezTo>
                    <a:pt x="286" y="1"/>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9"/>
            <p:cNvSpPr/>
            <p:nvPr/>
          </p:nvSpPr>
          <p:spPr>
            <a:xfrm>
              <a:off x="1450775" y="1191650"/>
              <a:ext cx="6550" cy="5075"/>
            </a:xfrm>
            <a:custGeom>
              <a:avLst/>
              <a:gdLst/>
              <a:ahLst/>
              <a:cxnLst/>
              <a:rect l="l" t="t" r="r" b="b"/>
              <a:pathLst>
                <a:path w="262" h="203" extrusionOk="0">
                  <a:moveTo>
                    <a:pt x="131" y="203"/>
                  </a:moveTo>
                  <a:cubicBezTo>
                    <a:pt x="0" y="203"/>
                    <a:pt x="0" y="0"/>
                    <a:pt x="131" y="0"/>
                  </a:cubicBezTo>
                  <a:cubicBezTo>
                    <a:pt x="262" y="0"/>
                    <a:pt x="262"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9"/>
            <p:cNvSpPr/>
            <p:nvPr/>
          </p:nvSpPr>
          <p:spPr>
            <a:xfrm>
              <a:off x="1487675" y="1194925"/>
              <a:ext cx="4775" cy="5375"/>
            </a:xfrm>
            <a:custGeom>
              <a:avLst/>
              <a:gdLst/>
              <a:ahLst/>
              <a:cxnLst/>
              <a:rect l="l" t="t" r="r" b="b"/>
              <a:pathLst>
                <a:path w="191" h="215" extrusionOk="0">
                  <a:moveTo>
                    <a:pt x="96" y="215"/>
                  </a:moveTo>
                  <a:cubicBezTo>
                    <a:pt x="48" y="215"/>
                    <a:pt x="0" y="179"/>
                    <a:pt x="0" y="119"/>
                  </a:cubicBezTo>
                  <a:cubicBezTo>
                    <a:pt x="0" y="0"/>
                    <a:pt x="191" y="0"/>
                    <a:pt x="191" y="119"/>
                  </a:cubicBezTo>
                  <a:cubicBezTo>
                    <a:pt x="191" y="179"/>
                    <a:pt x="155" y="215"/>
                    <a:pt x="96"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9"/>
            <p:cNvSpPr/>
            <p:nvPr/>
          </p:nvSpPr>
          <p:spPr>
            <a:xfrm>
              <a:off x="1522500" y="1200575"/>
              <a:ext cx="5675" cy="5675"/>
            </a:xfrm>
            <a:custGeom>
              <a:avLst/>
              <a:gdLst/>
              <a:ahLst/>
              <a:cxnLst/>
              <a:rect l="l" t="t" r="r" b="b"/>
              <a:pathLst>
                <a:path w="227" h="227" extrusionOk="0">
                  <a:moveTo>
                    <a:pt x="131" y="227"/>
                  </a:moveTo>
                  <a:cubicBezTo>
                    <a:pt x="0" y="227"/>
                    <a:pt x="227" y="1"/>
                    <a:pt x="227" y="143"/>
                  </a:cubicBezTo>
                  <a:cubicBezTo>
                    <a:pt x="227" y="191"/>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9"/>
            <p:cNvSpPr/>
            <p:nvPr/>
          </p:nvSpPr>
          <p:spPr>
            <a:xfrm>
              <a:off x="1558825" y="1210400"/>
              <a:ext cx="4775" cy="4200"/>
            </a:xfrm>
            <a:custGeom>
              <a:avLst/>
              <a:gdLst/>
              <a:ahLst/>
              <a:cxnLst/>
              <a:rect l="l" t="t" r="r" b="b"/>
              <a:pathLst>
                <a:path w="191" h="168" extrusionOk="0">
                  <a:moveTo>
                    <a:pt x="95" y="167"/>
                  </a:moveTo>
                  <a:cubicBezTo>
                    <a:pt x="0" y="155"/>
                    <a:pt x="0" y="12"/>
                    <a:pt x="95" y="0"/>
                  </a:cubicBezTo>
                  <a:cubicBezTo>
                    <a:pt x="191" y="12"/>
                    <a:pt x="191" y="155"/>
                    <a:pt x="95"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9"/>
            <p:cNvSpPr/>
            <p:nvPr/>
          </p:nvSpPr>
          <p:spPr>
            <a:xfrm>
              <a:off x="1593925" y="1221125"/>
              <a:ext cx="3900" cy="3875"/>
            </a:xfrm>
            <a:custGeom>
              <a:avLst/>
              <a:gdLst/>
              <a:ahLst/>
              <a:cxnLst/>
              <a:rect l="l" t="t" r="r" b="b"/>
              <a:pathLst>
                <a:path w="156" h="155" extrusionOk="0">
                  <a:moveTo>
                    <a:pt x="156" y="83"/>
                  </a:moveTo>
                  <a:cubicBezTo>
                    <a:pt x="156" y="119"/>
                    <a:pt x="120" y="155"/>
                    <a:pt x="84" y="155"/>
                  </a:cubicBezTo>
                  <a:cubicBezTo>
                    <a:pt x="37" y="155"/>
                    <a:pt x="1" y="119"/>
                    <a:pt x="1" y="83"/>
                  </a:cubicBezTo>
                  <a:cubicBezTo>
                    <a:pt x="1" y="36"/>
                    <a:pt x="37" y="0"/>
                    <a:pt x="84" y="0"/>
                  </a:cubicBezTo>
                  <a:cubicBezTo>
                    <a:pt x="120" y="0"/>
                    <a:pt x="156" y="36"/>
                    <a:pt x="156" y="8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9"/>
            <p:cNvSpPr/>
            <p:nvPr/>
          </p:nvSpPr>
          <p:spPr>
            <a:xfrm>
              <a:off x="1628175" y="1233925"/>
              <a:ext cx="3300" cy="3575"/>
            </a:xfrm>
            <a:custGeom>
              <a:avLst/>
              <a:gdLst/>
              <a:ahLst/>
              <a:cxnLst/>
              <a:rect l="l" t="t" r="r" b="b"/>
              <a:pathLst>
                <a:path w="132" h="143" extrusionOk="0">
                  <a:moveTo>
                    <a:pt x="131" y="71"/>
                  </a:moveTo>
                  <a:cubicBezTo>
                    <a:pt x="131" y="107"/>
                    <a:pt x="107" y="143"/>
                    <a:pt x="72" y="143"/>
                  </a:cubicBezTo>
                  <a:cubicBezTo>
                    <a:pt x="36" y="143"/>
                    <a:pt x="0" y="107"/>
                    <a:pt x="0" y="71"/>
                  </a:cubicBezTo>
                  <a:cubicBezTo>
                    <a:pt x="0" y="36"/>
                    <a:pt x="36" y="0"/>
                    <a:pt x="72" y="0"/>
                  </a:cubicBezTo>
                  <a:cubicBezTo>
                    <a:pt x="107" y="0"/>
                    <a:pt x="131" y="36"/>
                    <a:pt x="131" y="7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9"/>
            <p:cNvSpPr/>
            <p:nvPr/>
          </p:nvSpPr>
          <p:spPr>
            <a:xfrm>
              <a:off x="1661500" y="1249100"/>
              <a:ext cx="3000" cy="3000"/>
            </a:xfrm>
            <a:custGeom>
              <a:avLst/>
              <a:gdLst/>
              <a:ahLst/>
              <a:cxnLst/>
              <a:rect l="l" t="t" r="r" b="b"/>
              <a:pathLst>
                <a:path w="120" h="120" extrusionOk="0">
                  <a:moveTo>
                    <a:pt x="120" y="60"/>
                  </a:moveTo>
                  <a:cubicBezTo>
                    <a:pt x="120" y="95"/>
                    <a:pt x="96" y="119"/>
                    <a:pt x="60" y="119"/>
                  </a:cubicBezTo>
                  <a:cubicBezTo>
                    <a:pt x="25" y="119"/>
                    <a:pt x="1" y="95"/>
                    <a:pt x="1" y="60"/>
                  </a:cubicBezTo>
                  <a:cubicBezTo>
                    <a:pt x="1" y="24"/>
                    <a:pt x="25" y="0"/>
                    <a:pt x="60" y="0"/>
                  </a:cubicBezTo>
                  <a:cubicBezTo>
                    <a:pt x="96" y="0"/>
                    <a:pt x="120" y="24"/>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9"/>
            <p:cNvSpPr/>
            <p:nvPr/>
          </p:nvSpPr>
          <p:spPr>
            <a:xfrm>
              <a:off x="1693650" y="1266050"/>
              <a:ext cx="3000" cy="2725"/>
            </a:xfrm>
            <a:custGeom>
              <a:avLst/>
              <a:gdLst/>
              <a:ahLst/>
              <a:cxnLst/>
              <a:rect l="l" t="t" r="r" b="b"/>
              <a:pathLst>
                <a:path w="120" h="109" extrusionOk="0">
                  <a:moveTo>
                    <a:pt x="120" y="60"/>
                  </a:moveTo>
                  <a:cubicBezTo>
                    <a:pt x="120" y="84"/>
                    <a:pt x="96" y="108"/>
                    <a:pt x="60" y="108"/>
                  </a:cubicBezTo>
                  <a:cubicBezTo>
                    <a:pt x="24" y="108"/>
                    <a:pt x="1" y="84"/>
                    <a:pt x="1" y="60"/>
                  </a:cubicBezTo>
                  <a:cubicBezTo>
                    <a:pt x="1" y="25"/>
                    <a:pt x="24" y="1"/>
                    <a:pt x="60" y="1"/>
                  </a:cubicBezTo>
                  <a:cubicBezTo>
                    <a:pt x="96" y="1"/>
                    <a:pt x="120" y="25"/>
                    <a:pt x="120"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9"/>
            <p:cNvSpPr/>
            <p:nvPr/>
          </p:nvSpPr>
          <p:spPr>
            <a:xfrm>
              <a:off x="1724300" y="1284225"/>
              <a:ext cx="3300" cy="3300"/>
            </a:xfrm>
            <a:custGeom>
              <a:avLst/>
              <a:gdLst/>
              <a:ahLst/>
              <a:cxnLst/>
              <a:rect l="l" t="t" r="r" b="b"/>
              <a:pathLst>
                <a:path w="132" h="132" extrusionOk="0">
                  <a:moveTo>
                    <a:pt x="72" y="131"/>
                  </a:moveTo>
                  <a:cubicBezTo>
                    <a:pt x="1" y="131"/>
                    <a:pt x="132" y="0"/>
                    <a:pt x="132" y="83"/>
                  </a:cubicBezTo>
                  <a:cubicBezTo>
                    <a:pt x="132" y="107"/>
                    <a:pt x="108" y="131"/>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
            <p:cNvSpPr/>
            <p:nvPr/>
          </p:nvSpPr>
          <p:spPr>
            <a:xfrm>
              <a:off x="1754975" y="1305950"/>
              <a:ext cx="2100" cy="2100"/>
            </a:xfrm>
            <a:custGeom>
              <a:avLst/>
              <a:gdLst/>
              <a:ahLst/>
              <a:cxnLst/>
              <a:rect l="l" t="t" r="r" b="b"/>
              <a:pathLst>
                <a:path w="84" h="84" extrusionOk="0">
                  <a:moveTo>
                    <a:pt x="84" y="36"/>
                  </a:moveTo>
                  <a:cubicBezTo>
                    <a:pt x="84" y="60"/>
                    <a:pt x="60" y="84"/>
                    <a:pt x="36" y="84"/>
                  </a:cubicBezTo>
                  <a:cubicBezTo>
                    <a:pt x="12" y="84"/>
                    <a:pt x="0" y="60"/>
                    <a:pt x="0" y="36"/>
                  </a:cubicBezTo>
                  <a:cubicBezTo>
                    <a:pt x="0" y="12"/>
                    <a:pt x="12" y="0"/>
                    <a:pt x="36"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a:off x="1783250" y="1328575"/>
              <a:ext cx="2400" cy="1800"/>
            </a:xfrm>
            <a:custGeom>
              <a:avLst/>
              <a:gdLst/>
              <a:ahLst/>
              <a:cxnLst/>
              <a:rect l="l" t="t" r="r" b="b"/>
              <a:pathLst>
                <a:path w="96" h="72" extrusionOk="0">
                  <a:moveTo>
                    <a:pt x="48" y="72"/>
                  </a:moveTo>
                  <a:cubicBezTo>
                    <a:pt x="0" y="72"/>
                    <a:pt x="0" y="0"/>
                    <a:pt x="48" y="0"/>
                  </a:cubicBezTo>
                  <a:cubicBezTo>
                    <a:pt x="96" y="0"/>
                    <a:pt x="96"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
            <p:cNvSpPr/>
            <p:nvPr/>
          </p:nvSpPr>
          <p:spPr>
            <a:xfrm>
              <a:off x="1810625" y="1352675"/>
              <a:ext cx="1525" cy="1825"/>
            </a:xfrm>
            <a:custGeom>
              <a:avLst/>
              <a:gdLst/>
              <a:ahLst/>
              <a:cxnLst/>
              <a:rect l="l" t="t" r="r" b="b"/>
              <a:pathLst>
                <a:path w="61" h="73" extrusionOk="0">
                  <a:moveTo>
                    <a:pt x="36" y="72"/>
                  </a:moveTo>
                  <a:cubicBezTo>
                    <a:pt x="13" y="72"/>
                    <a:pt x="1" y="60"/>
                    <a:pt x="1" y="36"/>
                  </a:cubicBezTo>
                  <a:cubicBezTo>
                    <a:pt x="1" y="24"/>
                    <a:pt x="13" y="1"/>
                    <a:pt x="36" y="1"/>
                  </a:cubicBezTo>
                  <a:cubicBezTo>
                    <a:pt x="48" y="1"/>
                    <a:pt x="60" y="24"/>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
            <p:cNvSpPr/>
            <p:nvPr/>
          </p:nvSpPr>
          <p:spPr>
            <a:xfrm>
              <a:off x="1835625" y="1378275"/>
              <a:ext cx="2125" cy="1800"/>
            </a:xfrm>
            <a:custGeom>
              <a:avLst/>
              <a:gdLst/>
              <a:ahLst/>
              <a:cxnLst/>
              <a:rect l="l" t="t" r="r" b="b"/>
              <a:pathLst>
                <a:path w="85" h="72" extrusionOk="0">
                  <a:moveTo>
                    <a:pt x="48" y="72"/>
                  </a:moveTo>
                  <a:cubicBezTo>
                    <a:pt x="1" y="72"/>
                    <a:pt x="84" y="1"/>
                    <a:pt x="84" y="48"/>
                  </a:cubicBezTo>
                  <a:cubicBezTo>
                    <a:pt x="84" y="60"/>
                    <a:pt x="72"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a:off x="1860050" y="1406250"/>
              <a:ext cx="1500" cy="1225"/>
            </a:xfrm>
            <a:custGeom>
              <a:avLst/>
              <a:gdLst/>
              <a:ahLst/>
              <a:cxnLst/>
              <a:rect l="l" t="t" r="r" b="b"/>
              <a:pathLst>
                <a:path w="60" h="49" extrusionOk="0">
                  <a:moveTo>
                    <a:pt x="60" y="25"/>
                  </a:moveTo>
                  <a:cubicBezTo>
                    <a:pt x="60" y="36"/>
                    <a:pt x="48" y="48"/>
                    <a:pt x="24" y="48"/>
                  </a:cubicBezTo>
                  <a:cubicBezTo>
                    <a:pt x="12" y="48"/>
                    <a:pt x="0" y="36"/>
                    <a:pt x="0" y="25"/>
                  </a:cubicBezTo>
                  <a:cubicBezTo>
                    <a:pt x="0" y="13"/>
                    <a:pt x="12" y="1"/>
                    <a:pt x="24"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a:off x="1882075" y="1434825"/>
              <a:ext cx="1500" cy="1525"/>
            </a:xfrm>
            <a:custGeom>
              <a:avLst/>
              <a:gdLst/>
              <a:ahLst/>
              <a:cxnLst/>
              <a:rect l="l" t="t" r="r" b="b"/>
              <a:pathLst>
                <a:path w="60" h="61" extrusionOk="0">
                  <a:moveTo>
                    <a:pt x="60" y="25"/>
                  </a:moveTo>
                  <a:cubicBezTo>
                    <a:pt x="60" y="48"/>
                    <a:pt x="48" y="60"/>
                    <a:pt x="36" y="60"/>
                  </a:cubicBezTo>
                  <a:cubicBezTo>
                    <a:pt x="12" y="60"/>
                    <a:pt x="0" y="48"/>
                    <a:pt x="0" y="25"/>
                  </a:cubicBezTo>
                  <a:cubicBezTo>
                    <a:pt x="0" y="13"/>
                    <a:pt x="12" y="1"/>
                    <a:pt x="36" y="1"/>
                  </a:cubicBezTo>
                  <a:cubicBezTo>
                    <a:pt x="48" y="1"/>
                    <a:pt x="60" y="13"/>
                    <a:pt x="60"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a:off x="1902600" y="1465200"/>
              <a:ext cx="925" cy="1200"/>
            </a:xfrm>
            <a:custGeom>
              <a:avLst/>
              <a:gdLst/>
              <a:ahLst/>
              <a:cxnLst/>
              <a:rect l="l" t="t" r="r" b="b"/>
              <a:pathLst>
                <a:path w="37" h="48" extrusionOk="0">
                  <a:moveTo>
                    <a:pt x="25" y="48"/>
                  </a:moveTo>
                  <a:cubicBezTo>
                    <a:pt x="1" y="48"/>
                    <a:pt x="1" y="36"/>
                    <a:pt x="1" y="24"/>
                  </a:cubicBezTo>
                  <a:cubicBezTo>
                    <a:pt x="1" y="12"/>
                    <a:pt x="1" y="0"/>
                    <a:pt x="25" y="0"/>
                  </a:cubicBezTo>
                  <a:cubicBezTo>
                    <a:pt x="36" y="0"/>
                    <a:pt x="36" y="12"/>
                    <a:pt x="36" y="24"/>
                  </a:cubicBezTo>
                  <a:cubicBezTo>
                    <a:pt x="36" y="36"/>
                    <a:pt x="36" y="48"/>
                    <a:pt x="2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a:off x="1920775" y="1496450"/>
              <a:ext cx="1200" cy="1200"/>
            </a:xfrm>
            <a:custGeom>
              <a:avLst/>
              <a:gdLst/>
              <a:ahLst/>
              <a:cxnLst/>
              <a:rect l="l" t="t" r="r" b="b"/>
              <a:pathLst>
                <a:path w="48" h="48" extrusionOk="0">
                  <a:moveTo>
                    <a:pt x="24" y="48"/>
                  </a:moveTo>
                  <a:cubicBezTo>
                    <a:pt x="12" y="48"/>
                    <a:pt x="12" y="36"/>
                    <a:pt x="12" y="24"/>
                  </a:cubicBezTo>
                  <a:cubicBezTo>
                    <a:pt x="0" y="12"/>
                    <a:pt x="12" y="0"/>
                    <a:pt x="24" y="0"/>
                  </a:cubicBezTo>
                  <a:cubicBezTo>
                    <a:pt x="36" y="0"/>
                    <a:pt x="48" y="12"/>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a:off x="1937425" y="1528900"/>
              <a:ext cx="925" cy="900"/>
            </a:xfrm>
            <a:custGeom>
              <a:avLst/>
              <a:gdLst/>
              <a:ahLst/>
              <a:cxnLst/>
              <a:rect l="l" t="t" r="r" b="b"/>
              <a:pathLst>
                <a:path w="37" h="36" extrusionOk="0">
                  <a:moveTo>
                    <a:pt x="37" y="24"/>
                  </a:moveTo>
                  <a:cubicBezTo>
                    <a:pt x="37" y="24"/>
                    <a:pt x="25" y="36"/>
                    <a:pt x="13" y="36"/>
                  </a:cubicBezTo>
                  <a:cubicBezTo>
                    <a:pt x="1" y="36"/>
                    <a:pt x="1" y="24"/>
                    <a:pt x="1" y="24"/>
                  </a:cubicBezTo>
                  <a:cubicBezTo>
                    <a:pt x="1" y="12"/>
                    <a:pt x="1" y="0"/>
                    <a:pt x="13" y="0"/>
                  </a:cubicBezTo>
                  <a:cubicBezTo>
                    <a:pt x="25" y="0"/>
                    <a:pt x="37" y="12"/>
                    <a:pt x="37"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a:off x="1951725" y="1562225"/>
              <a:ext cx="900" cy="925"/>
            </a:xfrm>
            <a:custGeom>
              <a:avLst/>
              <a:gdLst/>
              <a:ahLst/>
              <a:cxnLst/>
              <a:rect l="l" t="t" r="r" b="b"/>
              <a:pathLst>
                <a:path w="36" h="37" extrusionOk="0">
                  <a:moveTo>
                    <a:pt x="12" y="36"/>
                  </a:moveTo>
                  <a:cubicBezTo>
                    <a:pt x="0" y="36"/>
                    <a:pt x="0" y="24"/>
                    <a:pt x="0" y="24"/>
                  </a:cubicBezTo>
                  <a:cubicBezTo>
                    <a:pt x="0" y="12"/>
                    <a:pt x="0" y="12"/>
                    <a:pt x="12" y="12"/>
                  </a:cubicBezTo>
                  <a:cubicBezTo>
                    <a:pt x="24" y="1"/>
                    <a:pt x="36" y="12"/>
                    <a:pt x="36" y="24"/>
                  </a:cubicBezTo>
                  <a:cubicBezTo>
                    <a:pt x="24" y="24"/>
                    <a:pt x="24" y="36"/>
                    <a:pt x="12"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a:off x="1963925" y="1596450"/>
              <a:ext cx="625" cy="925"/>
            </a:xfrm>
            <a:custGeom>
              <a:avLst/>
              <a:gdLst/>
              <a:ahLst/>
              <a:cxnLst/>
              <a:rect l="l" t="t" r="r" b="b"/>
              <a:pathLst>
                <a:path w="25" h="37" extrusionOk="0">
                  <a:moveTo>
                    <a:pt x="12" y="37"/>
                  </a:moveTo>
                  <a:cubicBezTo>
                    <a:pt x="12" y="37"/>
                    <a:pt x="0" y="25"/>
                    <a:pt x="0" y="25"/>
                  </a:cubicBezTo>
                  <a:cubicBezTo>
                    <a:pt x="0" y="13"/>
                    <a:pt x="12" y="1"/>
                    <a:pt x="12" y="1"/>
                  </a:cubicBezTo>
                  <a:cubicBezTo>
                    <a:pt x="24" y="1"/>
                    <a:pt x="24" y="13"/>
                    <a:pt x="24" y="25"/>
                  </a:cubicBezTo>
                  <a:cubicBezTo>
                    <a:pt x="24" y="25"/>
                    <a:pt x="24" y="25"/>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a:off x="1974050" y="1631275"/>
              <a:ext cx="625" cy="625"/>
            </a:xfrm>
            <a:custGeom>
              <a:avLst/>
              <a:gdLst/>
              <a:ahLst/>
              <a:cxnLst/>
              <a:rect l="l" t="t" r="r" b="b"/>
              <a:pathLst>
                <a:path w="25" h="25" extrusionOk="0">
                  <a:moveTo>
                    <a:pt x="12" y="25"/>
                  </a:moveTo>
                  <a:cubicBezTo>
                    <a:pt x="0" y="25"/>
                    <a:pt x="0" y="25"/>
                    <a:pt x="0" y="25"/>
                  </a:cubicBezTo>
                  <a:cubicBezTo>
                    <a:pt x="0" y="1"/>
                    <a:pt x="24" y="1"/>
                    <a:pt x="24" y="25"/>
                  </a:cubicBezTo>
                  <a:cubicBezTo>
                    <a:pt x="24" y="25"/>
                    <a:pt x="12" y="25"/>
                    <a:pt x="12"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a:off x="1981775" y="1667000"/>
              <a:ext cx="625" cy="325"/>
            </a:xfrm>
            <a:custGeom>
              <a:avLst/>
              <a:gdLst/>
              <a:ahLst/>
              <a:cxnLst/>
              <a:rect l="l" t="t" r="r" b="b"/>
              <a:pathLst>
                <a:path w="25" h="13" extrusionOk="0">
                  <a:moveTo>
                    <a:pt x="25" y="12"/>
                  </a:moveTo>
                  <a:cubicBezTo>
                    <a:pt x="25" y="12"/>
                    <a:pt x="13" y="12"/>
                    <a:pt x="13" y="12"/>
                  </a:cubicBezTo>
                  <a:cubicBezTo>
                    <a:pt x="13" y="12"/>
                    <a:pt x="1" y="12"/>
                    <a:pt x="1" y="12"/>
                  </a:cubicBezTo>
                  <a:cubicBezTo>
                    <a:pt x="1" y="1"/>
                    <a:pt x="13" y="1"/>
                    <a:pt x="13" y="1"/>
                  </a:cubicBezTo>
                  <a:cubicBezTo>
                    <a:pt x="13" y="1"/>
                    <a:pt x="25" y="1"/>
                    <a:pt x="25"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a:off x="1987725" y="1703325"/>
              <a:ext cx="325" cy="25"/>
            </a:xfrm>
            <a:custGeom>
              <a:avLst/>
              <a:gdLst/>
              <a:ahLst/>
              <a:cxnLst/>
              <a:rect l="l" t="t" r="r" b="b"/>
              <a:pathLst>
                <a:path w="13" h="1" extrusionOk="0">
                  <a:moveTo>
                    <a:pt x="1" y="0"/>
                  </a:moveTo>
                  <a:lnTo>
                    <a:pt x="1" y="0"/>
                  </a:lnTo>
                  <a:lnTo>
                    <a:pt x="13"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a:off x="1991000" y="1739325"/>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795025" y="1737250"/>
              <a:ext cx="25" cy="25"/>
            </a:xfrm>
            <a:custGeom>
              <a:avLst/>
              <a:gdLst/>
              <a:ahLst/>
              <a:cxnLst/>
              <a:rect l="l" t="t" r="r" b="b"/>
              <a:pathLst>
                <a:path w="1" h="1" extrusionOk="0">
                  <a:moveTo>
                    <a:pt x="1" y="0"/>
                  </a:moveTo>
                  <a:lnTo>
                    <a:pt x="1"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798600" y="16994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804250" y="1661050"/>
              <a:ext cx="625" cy="625"/>
            </a:xfrm>
            <a:custGeom>
              <a:avLst/>
              <a:gdLst/>
              <a:ahLst/>
              <a:cxnLst/>
              <a:rect l="l" t="t" r="r" b="b"/>
              <a:pathLst>
                <a:path w="25" h="25" extrusionOk="0">
                  <a:moveTo>
                    <a:pt x="13" y="24"/>
                  </a:moveTo>
                  <a:cubicBezTo>
                    <a:pt x="1" y="24"/>
                    <a:pt x="1" y="0"/>
                    <a:pt x="13" y="0"/>
                  </a:cubicBezTo>
                  <a:cubicBezTo>
                    <a:pt x="25" y="0"/>
                    <a:pt x="25" y="12"/>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812300" y="1623850"/>
              <a:ext cx="900" cy="600"/>
            </a:xfrm>
            <a:custGeom>
              <a:avLst/>
              <a:gdLst/>
              <a:ahLst/>
              <a:cxnLst/>
              <a:rect l="l" t="t" r="r" b="b"/>
              <a:pathLst>
                <a:path w="36" h="24" extrusionOk="0">
                  <a:moveTo>
                    <a:pt x="24" y="24"/>
                  </a:moveTo>
                  <a:cubicBezTo>
                    <a:pt x="0" y="12"/>
                    <a:pt x="0" y="0"/>
                    <a:pt x="24" y="0"/>
                  </a:cubicBezTo>
                  <a:cubicBezTo>
                    <a:pt x="36" y="0"/>
                    <a:pt x="36" y="24"/>
                    <a:pt x="24"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823000" y="1586925"/>
              <a:ext cx="625" cy="625"/>
            </a:xfrm>
            <a:custGeom>
              <a:avLst/>
              <a:gdLst/>
              <a:ahLst/>
              <a:cxnLst/>
              <a:rect l="l" t="t" r="r" b="b"/>
              <a:pathLst>
                <a:path w="25" h="25" extrusionOk="0">
                  <a:moveTo>
                    <a:pt x="13" y="25"/>
                  </a:moveTo>
                  <a:cubicBezTo>
                    <a:pt x="1" y="25"/>
                    <a:pt x="1" y="25"/>
                    <a:pt x="1" y="13"/>
                  </a:cubicBezTo>
                  <a:cubicBezTo>
                    <a:pt x="1" y="13"/>
                    <a:pt x="1" y="1"/>
                    <a:pt x="13" y="1"/>
                  </a:cubicBezTo>
                  <a:cubicBezTo>
                    <a:pt x="13" y="1"/>
                    <a:pt x="25" y="13"/>
                    <a:pt x="25" y="13"/>
                  </a:cubicBezTo>
                  <a:cubicBezTo>
                    <a:pt x="25" y="25"/>
                    <a:pt x="13" y="25"/>
                    <a:pt x="13"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835800" y="1550925"/>
              <a:ext cx="625" cy="900"/>
            </a:xfrm>
            <a:custGeom>
              <a:avLst/>
              <a:gdLst/>
              <a:ahLst/>
              <a:cxnLst/>
              <a:rect l="l" t="t" r="r" b="b"/>
              <a:pathLst>
                <a:path w="25" h="36" extrusionOk="0">
                  <a:moveTo>
                    <a:pt x="13" y="36"/>
                  </a:moveTo>
                  <a:cubicBezTo>
                    <a:pt x="1" y="36"/>
                    <a:pt x="1" y="24"/>
                    <a:pt x="1" y="12"/>
                  </a:cubicBezTo>
                  <a:cubicBezTo>
                    <a:pt x="1" y="0"/>
                    <a:pt x="1" y="0"/>
                    <a:pt x="13" y="0"/>
                  </a:cubicBezTo>
                  <a:cubicBezTo>
                    <a:pt x="25" y="0"/>
                    <a:pt x="25" y="0"/>
                    <a:pt x="25" y="12"/>
                  </a:cubicBezTo>
                  <a:cubicBezTo>
                    <a:pt x="25" y="24"/>
                    <a:pt x="25" y="24"/>
                    <a:pt x="1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850700" y="1515800"/>
              <a:ext cx="900" cy="900"/>
            </a:xfrm>
            <a:custGeom>
              <a:avLst/>
              <a:gdLst/>
              <a:ahLst/>
              <a:cxnLst/>
              <a:rect l="l" t="t" r="r" b="b"/>
              <a:pathLst>
                <a:path w="36" h="36" extrusionOk="0">
                  <a:moveTo>
                    <a:pt x="36" y="12"/>
                  </a:moveTo>
                  <a:cubicBezTo>
                    <a:pt x="36" y="24"/>
                    <a:pt x="36" y="36"/>
                    <a:pt x="24" y="36"/>
                  </a:cubicBezTo>
                  <a:cubicBezTo>
                    <a:pt x="12" y="36"/>
                    <a:pt x="0" y="24"/>
                    <a:pt x="0" y="12"/>
                  </a:cubicBezTo>
                  <a:cubicBezTo>
                    <a:pt x="0" y="0"/>
                    <a:pt x="12" y="0"/>
                    <a:pt x="24" y="0"/>
                  </a:cubicBezTo>
                  <a:cubicBezTo>
                    <a:pt x="36" y="0"/>
                    <a:pt x="36" y="0"/>
                    <a:pt x="36"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867950" y="1481275"/>
              <a:ext cx="925" cy="1200"/>
            </a:xfrm>
            <a:custGeom>
              <a:avLst/>
              <a:gdLst/>
              <a:ahLst/>
              <a:cxnLst/>
              <a:rect l="l" t="t" r="r" b="b"/>
              <a:pathLst>
                <a:path w="37" h="48" extrusionOk="0">
                  <a:moveTo>
                    <a:pt x="24" y="48"/>
                  </a:moveTo>
                  <a:cubicBezTo>
                    <a:pt x="13" y="48"/>
                    <a:pt x="1" y="36"/>
                    <a:pt x="1" y="36"/>
                  </a:cubicBezTo>
                  <a:cubicBezTo>
                    <a:pt x="1" y="0"/>
                    <a:pt x="36" y="0"/>
                    <a:pt x="36" y="36"/>
                  </a:cubicBezTo>
                  <a:cubicBezTo>
                    <a:pt x="36"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887000" y="1448525"/>
              <a:ext cx="1525" cy="1225"/>
            </a:xfrm>
            <a:custGeom>
              <a:avLst/>
              <a:gdLst/>
              <a:ahLst/>
              <a:cxnLst/>
              <a:rect l="l" t="t" r="r" b="b"/>
              <a:pathLst>
                <a:path w="61" h="49" extrusionOk="0">
                  <a:moveTo>
                    <a:pt x="36" y="48"/>
                  </a:moveTo>
                  <a:cubicBezTo>
                    <a:pt x="1" y="48"/>
                    <a:pt x="1" y="0"/>
                    <a:pt x="36" y="0"/>
                  </a:cubicBezTo>
                  <a:cubicBezTo>
                    <a:pt x="60" y="0"/>
                    <a:pt x="60"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908425" y="1416675"/>
              <a:ext cx="1225" cy="1225"/>
            </a:xfrm>
            <a:custGeom>
              <a:avLst/>
              <a:gdLst/>
              <a:ahLst/>
              <a:cxnLst/>
              <a:rect l="l" t="t" r="r" b="b"/>
              <a:pathLst>
                <a:path w="49" h="49" extrusionOk="0">
                  <a:moveTo>
                    <a:pt x="49" y="24"/>
                  </a:moveTo>
                  <a:cubicBezTo>
                    <a:pt x="49" y="36"/>
                    <a:pt x="37" y="48"/>
                    <a:pt x="25" y="48"/>
                  </a:cubicBezTo>
                  <a:cubicBezTo>
                    <a:pt x="13" y="48"/>
                    <a:pt x="1" y="36"/>
                    <a:pt x="1" y="24"/>
                  </a:cubicBezTo>
                  <a:cubicBezTo>
                    <a:pt x="1" y="12"/>
                    <a:pt x="13" y="0"/>
                    <a:pt x="25" y="0"/>
                  </a:cubicBezTo>
                  <a:cubicBezTo>
                    <a:pt x="37" y="0"/>
                    <a:pt x="49" y="12"/>
                    <a:pt x="49"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931650" y="1386025"/>
              <a:ext cx="1525" cy="1800"/>
            </a:xfrm>
            <a:custGeom>
              <a:avLst/>
              <a:gdLst/>
              <a:ahLst/>
              <a:cxnLst/>
              <a:rect l="l" t="t" r="r" b="b"/>
              <a:pathLst>
                <a:path w="61" h="72" extrusionOk="0">
                  <a:moveTo>
                    <a:pt x="24" y="72"/>
                  </a:moveTo>
                  <a:cubicBezTo>
                    <a:pt x="12" y="72"/>
                    <a:pt x="1" y="48"/>
                    <a:pt x="1" y="36"/>
                  </a:cubicBezTo>
                  <a:cubicBezTo>
                    <a:pt x="1" y="24"/>
                    <a:pt x="12" y="12"/>
                    <a:pt x="24" y="12"/>
                  </a:cubicBezTo>
                  <a:cubicBezTo>
                    <a:pt x="60" y="0"/>
                    <a:pt x="60" y="72"/>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956650" y="1357150"/>
              <a:ext cx="1525" cy="1800"/>
            </a:xfrm>
            <a:custGeom>
              <a:avLst/>
              <a:gdLst/>
              <a:ahLst/>
              <a:cxnLst/>
              <a:rect l="l" t="t" r="r" b="b"/>
              <a:pathLst>
                <a:path w="61" h="72" extrusionOk="0">
                  <a:moveTo>
                    <a:pt x="36" y="72"/>
                  </a:moveTo>
                  <a:cubicBezTo>
                    <a:pt x="13" y="72"/>
                    <a:pt x="1" y="60"/>
                    <a:pt x="1" y="36"/>
                  </a:cubicBezTo>
                  <a:cubicBezTo>
                    <a:pt x="1" y="0"/>
                    <a:pt x="60" y="0"/>
                    <a:pt x="60" y="36"/>
                  </a:cubicBezTo>
                  <a:cubicBezTo>
                    <a:pt x="60" y="60"/>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983450" y="1330050"/>
              <a:ext cx="1800" cy="1825"/>
            </a:xfrm>
            <a:custGeom>
              <a:avLst/>
              <a:gdLst/>
              <a:ahLst/>
              <a:cxnLst/>
              <a:rect l="l" t="t" r="r" b="b"/>
              <a:pathLst>
                <a:path w="72" h="73" extrusionOk="0">
                  <a:moveTo>
                    <a:pt x="36" y="72"/>
                  </a:moveTo>
                  <a:cubicBezTo>
                    <a:pt x="12" y="72"/>
                    <a:pt x="0" y="48"/>
                    <a:pt x="0" y="36"/>
                  </a:cubicBezTo>
                  <a:cubicBezTo>
                    <a:pt x="0" y="13"/>
                    <a:pt x="12" y="1"/>
                    <a:pt x="36" y="1"/>
                  </a:cubicBezTo>
                  <a:cubicBezTo>
                    <a:pt x="48" y="1"/>
                    <a:pt x="72" y="13"/>
                    <a:pt x="72" y="36"/>
                  </a:cubicBezTo>
                  <a:cubicBezTo>
                    <a:pt x="72" y="48"/>
                    <a:pt x="48" y="72"/>
                    <a:pt x="36"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9"/>
            <p:cNvSpPr/>
            <p:nvPr/>
          </p:nvSpPr>
          <p:spPr>
            <a:xfrm>
              <a:off x="1011725" y="1304150"/>
              <a:ext cx="2100" cy="2425"/>
            </a:xfrm>
            <a:custGeom>
              <a:avLst/>
              <a:gdLst/>
              <a:ahLst/>
              <a:cxnLst/>
              <a:rect l="l" t="t" r="r" b="b"/>
              <a:pathLst>
                <a:path w="84" h="97" extrusionOk="0">
                  <a:moveTo>
                    <a:pt x="48" y="84"/>
                  </a:moveTo>
                  <a:cubicBezTo>
                    <a:pt x="0" y="96"/>
                    <a:pt x="0" y="1"/>
                    <a:pt x="48" y="13"/>
                  </a:cubicBezTo>
                  <a:cubicBezTo>
                    <a:pt x="84" y="25"/>
                    <a:pt x="84"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1041775" y="1280650"/>
              <a:ext cx="2125" cy="2100"/>
            </a:xfrm>
            <a:custGeom>
              <a:avLst/>
              <a:gdLst/>
              <a:ahLst/>
              <a:cxnLst/>
              <a:rect l="l" t="t" r="r" b="b"/>
              <a:pathLst>
                <a:path w="85" h="84" extrusionOk="0">
                  <a:moveTo>
                    <a:pt x="84" y="36"/>
                  </a:moveTo>
                  <a:cubicBezTo>
                    <a:pt x="84" y="60"/>
                    <a:pt x="60" y="84"/>
                    <a:pt x="37" y="84"/>
                  </a:cubicBezTo>
                  <a:cubicBezTo>
                    <a:pt x="13" y="84"/>
                    <a:pt x="1" y="60"/>
                    <a:pt x="1" y="36"/>
                  </a:cubicBezTo>
                  <a:cubicBezTo>
                    <a:pt x="1" y="12"/>
                    <a:pt x="13" y="0"/>
                    <a:pt x="37" y="0"/>
                  </a:cubicBezTo>
                  <a:cubicBezTo>
                    <a:pt x="60" y="0"/>
                    <a:pt x="84" y="12"/>
                    <a:pt x="8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1072150" y="1257725"/>
              <a:ext cx="3300" cy="3300"/>
            </a:xfrm>
            <a:custGeom>
              <a:avLst/>
              <a:gdLst/>
              <a:ahLst/>
              <a:cxnLst/>
              <a:rect l="l" t="t" r="r" b="b"/>
              <a:pathLst>
                <a:path w="132" h="132" extrusionOk="0">
                  <a:moveTo>
                    <a:pt x="84" y="131"/>
                  </a:moveTo>
                  <a:cubicBezTo>
                    <a:pt x="0" y="131"/>
                    <a:pt x="131" y="0"/>
                    <a:pt x="131" y="84"/>
                  </a:cubicBezTo>
                  <a:cubicBezTo>
                    <a:pt x="131" y="108"/>
                    <a:pt x="107" y="131"/>
                    <a:pt x="8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1104600" y="1237775"/>
              <a:ext cx="3875" cy="3600"/>
            </a:xfrm>
            <a:custGeom>
              <a:avLst/>
              <a:gdLst/>
              <a:ahLst/>
              <a:cxnLst/>
              <a:rect l="l" t="t" r="r" b="b"/>
              <a:pathLst>
                <a:path w="155" h="144" extrusionOk="0">
                  <a:moveTo>
                    <a:pt x="95" y="144"/>
                  </a:moveTo>
                  <a:cubicBezTo>
                    <a:pt x="0" y="144"/>
                    <a:pt x="155" y="1"/>
                    <a:pt x="155" y="96"/>
                  </a:cubicBezTo>
                  <a:cubicBezTo>
                    <a:pt x="155" y="120"/>
                    <a:pt x="119" y="144"/>
                    <a:pt x="95"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1138225" y="1219925"/>
              <a:ext cx="4200" cy="4200"/>
            </a:xfrm>
            <a:custGeom>
              <a:avLst/>
              <a:gdLst/>
              <a:ahLst/>
              <a:cxnLst/>
              <a:rect l="l" t="t" r="r" b="b"/>
              <a:pathLst>
                <a:path w="168" h="168" extrusionOk="0">
                  <a:moveTo>
                    <a:pt x="108" y="155"/>
                  </a:moveTo>
                  <a:cubicBezTo>
                    <a:pt x="1" y="167"/>
                    <a:pt x="167" y="0"/>
                    <a:pt x="167" y="108"/>
                  </a:cubicBezTo>
                  <a:cubicBezTo>
                    <a:pt x="155" y="131"/>
                    <a:pt x="131"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1173950" y="1204150"/>
              <a:ext cx="3900" cy="4475"/>
            </a:xfrm>
            <a:custGeom>
              <a:avLst/>
              <a:gdLst/>
              <a:ahLst/>
              <a:cxnLst/>
              <a:rect l="l" t="t" r="r" b="b"/>
              <a:pathLst>
                <a:path w="156" h="179" extrusionOk="0">
                  <a:moveTo>
                    <a:pt x="72" y="179"/>
                  </a:moveTo>
                  <a:cubicBezTo>
                    <a:pt x="36" y="179"/>
                    <a:pt x="0" y="143"/>
                    <a:pt x="0" y="108"/>
                  </a:cubicBezTo>
                  <a:cubicBezTo>
                    <a:pt x="0" y="0"/>
                    <a:pt x="155" y="0"/>
                    <a:pt x="155" y="108"/>
                  </a:cubicBezTo>
                  <a:cubicBezTo>
                    <a:pt x="155" y="143"/>
                    <a:pt x="119"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1208475" y="1190150"/>
              <a:ext cx="5075" cy="5100"/>
            </a:xfrm>
            <a:custGeom>
              <a:avLst/>
              <a:gdLst/>
              <a:ahLst/>
              <a:cxnLst/>
              <a:rect l="l" t="t" r="r" b="b"/>
              <a:pathLst>
                <a:path w="203" h="204" extrusionOk="0">
                  <a:moveTo>
                    <a:pt x="119" y="203"/>
                  </a:moveTo>
                  <a:cubicBezTo>
                    <a:pt x="0" y="203"/>
                    <a:pt x="203" y="1"/>
                    <a:pt x="203" y="132"/>
                  </a:cubicBezTo>
                  <a:cubicBezTo>
                    <a:pt x="203" y="167"/>
                    <a:pt x="167" y="203"/>
                    <a:pt x="119"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1245675" y="1179750"/>
              <a:ext cx="4800" cy="4775"/>
            </a:xfrm>
            <a:custGeom>
              <a:avLst/>
              <a:gdLst/>
              <a:ahLst/>
              <a:cxnLst/>
              <a:rect l="l" t="t" r="r" b="b"/>
              <a:pathLst>
                <a:path w="192" h="191" extrusionOk="0">
                  <a:moveTo>
                    <a:pt x="96" y="179"/>
                  </a:moveTo>
                  <a:cubicBezTo>
                    <a:pt x="1" y="167"/>
                    <a:pt x="1" y="24"/>
                    <a:pt x="96" y="12"/>
                  </a:cubicBezTo>
                  <a:cubicBezTo>
                    <a:pt x="191" y="0"/>
                    <a:pt x="191" y="191"/>
                    <a:pt x="96"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1281700" y="1169625"/>
              <a:ext cx="5975" cy="5975"/>
            </a:xfrm>
            <a:custGeom>
              <a:avLst/>
              <a:gdLst/>
              <a:ahLst/>
              <a:cxnLst/>
              <a:rect l="l" t="t" r="r" b="b"/>
              <a:pathLst>
                <a:path w="239" h="239" extrusionOk="0">
                  <a:moveTo>
                    <a:pt x="143" y="238"/>
                  </a:moveTo>
                  <a:cubicBezTo>
                    <a:pt x="0" y="238"/>
                    <a:pt x="238" y="0"/>
                    <a:pt x="238" y="155"/>
                  </a:cubicBezTo>
                  <a:cubicBezTo>
                    <a:pt x="238" y="203"/>
                    <a:pt x="191" y="238"/>
                    <a:pt x="143"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1320100" y="1163975"/>
              <a:ext cx="5675" cy="5675"/>
            </a:xfrm>
            <a:custGeom>
              <a:avLst/>
              <a:gdLst/>
              <a:ahLst/>
              <a:cxnLst/>
              <a:rect l="l" t="t" r="r" b="b"/>
              <a:pathLst>
                <a:path w="227" h="227" extrusionOk="0">
                  <a:moveTo>
                    <a:pt x="119" y="214"/>
                  </a:moveTo>
                  <a:cubicBezTo>
                    <a:pt x="0" y="226"/>
                    <a:pt x="0" y="0"/>
                    <a:pt x="119" y="24"/>
                  </a:cubicBezTo>
                  <a:cubicBezTo>
                    <a:pt x="226" y="36"/>
                    <a:pt x="226" y="202"/>
                    <a:pt x="119"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1357300" y="1159200"/>
              <a:ext cx="6275" cy="6275"/>
            </a:xfrm>
            <a:custGeom>
              <a:avLst/>
              <a:gdLst/>
              <a:ahLst/>
              <a:cxnLst/>
              <a:rect l="l" t="t" r="r" b="b"/>
              <a:pathLst>
                <a:path w="251" h="251" extrusionOk="0">
                  <a:moveTo>
                    <a:pt x="143" y="251"/>
                  </a:moveTo>
                  <a:cubicBezTo>
                    <a:pt x="48" y="251"/>
                    <a:pt x="1" y="143"/>
                    <a:pt x="72" y="72"/>
                  </a:cubicBezTo>
                  <a:cubicBezTo>
                    <a:pt x="143" y="1"/>
                    <a:pt x="251" y="48"/>
                    <a:pt x="251" y="143"/>
                  </a:cubicBezTo>
                  <a:cubicBezTo>
                    <a:pt x="251" y="203"/>
                    <a:pt x="203" y="251"/>
                    <a:pt x="143"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1396300" y="1158300"/>
              <a:ext cx="5675" cy="5700"/>
            </a:xfrm>
            <a:custGeom>
              <a:avLst/>
              <a:gdLst/>
              <a:ahLst/>
              <a:cxnLst/>
              <a:rect l="l" t="t" r="r" b="b"/>
              <a:pathLst>
                <a:path w="227" h="228" extrusionOk="0">
                  <a:moveTo>
                    <a:pt x="119" y="227"/>
                  </a:moveTo>
                  <a:cubicBezTo>
                    <a:pt x="48" y="227"/>
                    <a:pt x="0" y="168"/>
                    <a:pt x="0" y="108"/>
                  </a:cubicBezTo>
                  <a:cubicBezTo>
                    <a:pt x="0" y="48"/>
                    <a:pt x="48" y="1"/>
                    <a:pt x="119" y="1"/>
                  </a:cubicBezTo>
                  <a:cubicBezTo>
                    <a:pt x="179" y="1"/>
                    <a:pt x="226" y="48"/>
                    <a:pt x="226" y="108"/>
                  </a:cubicBezTo>
                  <a:cubicBezTo>
                    <a:pt x="226" y="168"/>
                    <a:pt x="179" y="227"/>
                    <a:pt x="119"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1433500" y="1157725"/>
              <a:ext cx="6875" cy="6850"/>
            </a:xfrm>
            <a:custGeom>
              <a:avLst/>
              <a:gdLst/>
              <a:ahLst/>
              <a:cxnLst/>
              <a:rect l="l" t="t" r="r" b="b"/>
              <a:pathLst>
                <a:path w="275" h="274" extrusionOk="0">
                  <a:moveTo>
                    <a:pt x="155" y="274"/>
                  </a:moveTo>
                  <a:cubicBezTo>
                    <a:pt x="48" y="274"/>
                    <a:pt x="1" y="143"/>
                    <a:pt x="72" y="71"/>
                  </a:cubicBezTo>
                  <a:cubicBezTo>
                    <a:pt x="143" y="0"/>
                    <a:pt x="274" y="48"/>
                    <a:pt x="274" y="155"/>
                  </a:cubicBezTo>
                  <a:cubicBezTo>
                    <a:pt x="274" y="226"/>
                    <a:pt x="227"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1472500" y="1161575"/>
              <a:ext cx="6275" cy="6275"/>
            </a:xfrm>
            <a:custGeom>
              <a:avLst/>
              <a:gdLst/>
              <a:ahLst/>
              <a:cxnLst/>
              <a:rect l="l" t="t" r="r" b="b"/>
              <a:pathLst>
                <a:path w="251" h="251" extrusionOk="0">
                  <a:moveTo>
                    <a:pt x="250" y="120"/>
                  </a:moveTo>
                  <a:cubicBezTo>
                    <a:pt x="250" y="191"/>
                    <a:pt x="191" y="251"/>
                    <a:pt x="119" y="251"/>
                  </a:cubicBezTo>
                  <a:cubicBezTo>
                    <a:pt x="48" y="251"/>
                    <a:pt x="0" y="191"/>
                    <a:pt x="0" y="120"/>
                  </a:cubicBezTo>
                  <a:cubicBezTo>
                    <a:pt x="0" y="48"/>
                    <a:pt x="48" y="1"/>
                    <a:pt x="119" y="1"/>
                  </a:cubicBezTo>
                  <a:cubicBezTo>
                    <a:pt x="191" y="1"/>
                    <a:pt x="250" y="48"/>
                    <a:pt x="250"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1510000" y="1166650"/>
              <a:ext cx="6875" cy="6575"/>
            </a:xfrm>
            <a:custGeom>
              <a:avLst/>
              <a:gdLst/>
              <a:ahLst/>
              <a:cxnLst/>
              <a:rect l="l" t="t" r="r" b="b"/>
              <a:pathLst>
                <a:path w="275" h="263" extrusionOk="0">
                  <a:moveTo>
                    <a:pt x="274" y="131"/>
                  </a:moveTo>
                  <a:cubicBezTo>
                    <a:pt x="274" y="203"/>
                    <a:pt x="215" y="262"/>
                    <a:pt x="143" y="262"/>
                  </a:cubicBezTo>
                  <a:cubicBezTo>
                    <a:pt x="60" y="262"/>
                    <a:pt x="0" y="203"/>
                    <a:pt x="0" y="131"/>
                  </a:cubicBezTo>
                  <a:cubicBezTo>
                    <a:pt x="0" y="60"/>
                    <a:pt x="60" y="0"/>
                    <a:pt x="143"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1547500" y="1174075"/>
              <a:ext cx="6875" cy="6875"/>
            </a:xfrm>
            <a:custGeom>
              <a:avLst/>
              <a:gdLst/>
              <a:ahLst/>
              <a:cxnLst/>
              <a:rect l="l" t="t" r="r" b="b"/>
              <a:pathLst>
                <a:path w="275" h="275" extrusionOk="0">
                  <a:moveTo>
                    <a:pt x="274" y="132"/>
                  </a:moveTo>
                  <a:cubicBezTo>
                    <a:pt x="274" y="215"/>
                    <a:pt x="215" y="275"/>
                    <a:pt x="132" y="275"/>
                  </a:cubicBezTo>
                  <a:cubicBezTo>
                    <a:pt x="60" y="275"/>
                    <a:pt x="1" y="215"/>
                    <a:pt x="1" y="132"/>
                  </a:cubicBezTo>
                  <a:cubicBezTo>
                    <a:pt x="1" y="60"/>
                    <a:pt x="60" y="1"/>
                    <a:pt x="132" y="1"/>
                  </a:cubicBezTo>
                  <a:cubicBezTo>
                    <a:pt x="215" y="1"/>
                    <a:pt x="274" y="60"/>
                    <a:pt x="274" y="13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1584125" y="1183900"/>
              <a:ext cx="7450" cy="7175"/>
            </a:xfrm>
            <a:custGeom>
              <a:avLst/>
              <a:gdLst/>
              <a:ahLst/>
              <a:cxnLst/>
              <a:rect l="l" t="t" r="r" b="b"/>
              <a:pathLst>
                <a:path w="298" h="287" extrusionOk="0">
                  <a:moveTo>
                    <a:pt x="298" y="144"/>
                  </a:moveTo>
                  <a:cubicBezTo>
                    <a:pt x="298" y="227"/>
                    <a:pt x="226" y="287"/>
                    <a:pt x="143" y="287"/>
                  </a:cubicBezTo>
                  <a:cubicBezTo>
                    <a:pt x="72" y="287"/>
                    <a:pt x="0" y="227"/>
                    <a:pt x="0" y="144"/>
                  </a:cubicBezTo>
                  <a:cubicBezTo>
                    <a:pt x="0" y="60"/>
                    <a:pt x="72" y="1"/>
                    <a:pt x="143" y="1"/>
                  </a:cubicBezTo>
                  <a:cubicBezTo>
                    <a:pt x="226" y="1"/>
                    <a:pt x="298" y="60"/>
                    <a:pt x="298" y="14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1620125" y="1195825"/>
              <a:ext cx="7775" cy="7750"/>
            </a:xfrm>
            <a:custGeom>
              <a:avLst/>
              <a:gdLst/>
              <a:ahLst/>
              <a:cxnLst/>
              <a:rect l="l" t="t" r="r" b="b"/>
              <a:pathLst>
                <a:path w="311" h="310" extrusionOk="0">
                  <a:moveTo>
                    <a:pt x="310" y="155"/>
                  </a:moveTo>
                  <a:cubicBezTo>
                    <a:pt x="310" y="238"/>
                    <a:pt x="239" y="310"/>
                    <a:pt x="156" y="310"/>
                  </a:cubicBezTo>
                  <a:cubicBezTo>
                    <a:pt x="72" y="310"/>
                    <a:pt x="1" y="238"/>
                    <a:pt x="1" y="155"/>
                  </a:cubicBezTo>
                  <a:cubicBezTo>
                    <a:pt x="1" y="71"/>
                    <a:pt x="72" y="0"/>
                    <a:pt x="156" y="0"/>
                  </a:cubicBezTo>
                  <a:cubicBezTo>
                    <a:pt x="239" y="0"/>
                    <a:pt x="310" y="71"/>
                    <a:pt x="310"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1654075" y="1208900"/>
              <a:ext cx="9250" cy="9250"/>
            </a:xfrm>
            <a:custGeom>
              <a:avLst/>
              <a:gdLst/>
              <a:ahLst/>
              <a:cxnLst/>
              <a:rect l="l" t="t" r="r" b="b"/>
              <a:pathLst>
                <a:path w="370" h="370" extrusionOk="0">
                  <a:moveTo>
                    <a:pt x="214" y="370"/>
                  </a:moveTo>
                  <a:cubicBezTo>
                    <a:pt x="71" y="370"/>
                    <a:pt x="0" y="203"/>
                    <a:pt x="107" y="96"/>
                  </a:cubicBezTo>
                  <a:cubicBezTo>
                    <a:pt x="202" y="1"/>
                    <a:pt x="369" y="72"/>
                    <a:pt x="369" y="215"/>
                  </a:cubicBezTo>
                  <a:cubicBezTo>
                    <a:pt x="369" y="299"/>
                    <a:pt x="298" y="370"/>
                    <a:pt x="214" y="37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1688300" y="1225275"/>
              <a:ext cx="9850" cy="9850"/>
            </a:xfrm>
            <a:custGeom>
              <a:avLst/>
              <a:gdLst/>
              <a:ahLst/>
              <a:cxnLst/>
              <a:rect l="l" t="t" r="r" b="b"/>
              <a:pathLst>
                <a:path w="394" h="394" extrusionOk="0">
                  <a:moveTo>
                    <a:pt x="226" y="394"/>
                  </a:moveTo>
                  <a:cubicBezTo>
                    <a:pt x="72" y="394"/>
                    <a:pt x="0" y="215"/>
                    <a:pt x="107" y="108"/>
                  </a:cubicBezTo>
                  <a:cubicBezTo>
                    <a:pt x="203" y="1"/>
                    <a:pt x="381" y="72"/>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1721325" y="1244025"/>
              <a:ext cx="10150" cy="10150"/>
            </a:xfrm>
            <a:custGeom>
              <a:avLst/>
              <a:gdLst/>
              <a:ahLst/>
              <a:cxnLst/>
              <a:rect l="l" t="t" r="r" b="b"/>
              <a:pathLst>
                <a:path w="406" h="406" extrusionOk="0">
                  <a:moveTo>
                    <a:pt x="227" y="406"/>
                  </a:moveTo>
                  <a:cubicBezTo>
                    <a:pt x="72" y="394"/>
                    <a:pt x="1" y="215"/>
                    <a:pt x="108" y="108"/>
                  </a:cubicBezTo>
                  <a:cubicBezTo>
                    <a:pt x="215" y="1"/>
                    <a:pt x="406" y="72"/>
                    <a:pt x="406" y="227"/>
                  </a:cubicBezTo>
                  <a:cubicBezTo>
                    <a:pt x="406" y="322"/>
                    <a:pt x="322" y="406"/>
                    <a:pt x="227" y="40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1753175" y="1264575"/>
              <a:ext cx="10450" cy="10450"/>
            </a:xfrm>
            <a:custGeom>
              <a:avLst/>
              <a:gdLst/>
              <a:ahLst/>
              <a:cxnLst/>
              <a:rect l="l" t="t" r="r" b="b"/>
              <a:pathLst>
                <a:path w="418" h="418" extrusionOk="0">
                  <a:moveTo>
                    <a:pt x="239" y="417"/>
                  </a:moveTo>
                  <a:cubicBezTo>
                    <a:pt x="84" y="417"/>
                    <a:pt x="1" y="227"/>
                    <a:pt x="108" y="107"/>
                  </a:cubicBezTo>
                  <a:cubicBezTo>
                    <a:pt x="227" y="0"/>
                    <a:pt x="418" y="84"/>
                    <a:pt x="418" y="238"/>
                  </a:cubicBezTo>
                  <a:cubicBezTo>
                    <a:pt x="418"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1783850" y="1287200"/>
              <a:ext cx="10725" cy="10725"/>
            </a:xfrm>
            <a:custGeom>
              <a:avLst/>
              <a:gdLst/>
              <a:ahLst/>
              <a:cxnLst/>
              <a:rect l="l" t="t" r="r" b="b"/>
              <a:pathLst>
                <a:path w="429" h="429" extrusionOk="0">
                  <a:moveTo>
                    <a:pt x="238" y="429"/>
                  </a:moveTo>
                  <a:cubicBezTo>
                    <a:pt x="72" y="429"/>
                    <a:pt x="0" y="226"/>
                    <a:pt x="107" y="107"/>
                  </a:cubicBezTo>
                  <a:cubicBezTo>
                    <a:pt x="226" y="0"/>
                    <a:pt x="429" y="84"/>
                    <a:pt x="429" y="250"/>
                  </a:cubicBezTo>
                  <a:cubicBezTo>
                    <a:pt x="429" y="345"/>
                    <a:pt x="345" y="429"/>
                    <a:pt x="238"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1812725" y="1311600"/>
              <a:ext cx="11325" cy="11325"/>
            </a:xfrm>
            <a:custGeom>
              <a:avLst/>
              <a:gdLst/>
              <a:ahLst/>
              <a:cxnLst/>
              <a:rect l="l" t="t" r="r" b="b"/>
              <a:pathLst>
                <a:path w="453" h="453" extrusionOk="0">
                  <a:moveTo>
                    <a:pt x="262" y="453"/>
                  </a:moveTo>
                  <a:cubicBezTo>
                    <a:pt x="83" y="453"/>
                    <a:pt x="0" y="239"/>
                    <a:pt x="119" y="120"/>
                  </a:cubicBezTo>
                  <a:cubicBezTo>
                    <a:pt x="238" y="1"/>
                    <a:pt x="453" y="84"/>
                    <a:pt x="453" y="262"/>
                  </a:cubicBezTo>
                  <a:cubicBezTo>
                    <a:pt x="453" y="370"/>
                    <a:pt x="357"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1840100" y="1337800"/>
              <a:ext cx="11625" cy="11325"/>
            </a:xfrm>
            <a:custGeom>
              <a:avLst/>
              <a:gdLst/>
              <a:ahLst/>
              <a:cxnLst/>
              <a:rect l="l" t="t" r="r" b="b"/>
              <a:pathLst>
                <a:path w="465" h="453" extrusionOk="0">
                  <a:moveTo>
                    <a:pt x="274" y="453"/>
                  </a:moveTo>
                  <a:cubicBezTo>
                    <a:pt x="96" y="453"/>
                    <a:pt x="0" y="250"/>
                    <a:pt x="131" y="119"/>
                  </a:cubicBezTo>
                  <a:cubicBezTo>
                    <a:pt x="250" y="0"/>
                    <a:pt x="465" y="84"/>
                    <a:pt x="465" y="262"/>
                  </a:cubicBezTo>
                  <a:cubicBezTo>
                    <a:pt x="465" y="369"/>
                    <a:pt x="381" y="453"/>
                    <a:pt x="274"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1867775" y="1367250"/>
              <a:ext cx="9850" cy="10150"/>
            </a:xfrm>
            <a:custGeom>
              <a:avLst/>
              <a:gdLst/>
              <a:ahLst/>
              <a:cxnLst/>
              <a:rect l="l" t="t" r="r" b="b"/>
              <a:pathLst>
                <a:path w="394" h="406" extrusionOk="0">
                  <a:moveTo>
                    <a:pt x="394" y="203"/>
                  </a:moveTo>
                  <a:cubicBezTo>
                    <a:pt x="394" y="311"/>
                    <a:pt x="310" y="406"/>
                    <a:pt x="203" y="406"/>
                  </a:cubicBezTo>
                  <a:cubicBezTo>
                    <a:pt x="96" y="406"/>
                    <a:pt x="1" y="311"/>
                    <a:pt x="1" y="203"/>
                  </a:cubicBezTo>
                  <a:cubicBezTo>
                    <a:pt x="1" y="96"/>
                    <a:pt x="96"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1890100" y="1395250"/>
              <a:ext cx="11925" cy="11925"/>
            </a:xfrm>
            <a:custGeom>
              <a:avLst/>
              <a:gdLst/>
              <a:ahLst/>
              <a:cxnLst/>
              <a:rect l="l" t="t" r="r" b="b"/>
              <a:pathLst>
                <a:path w="477" h="477" extrusionOk="0">
                  <a:moveTo>
                    <a:pt x="275" y="476"/>
                  </a:moveTo>
                  <a:cubicBezTo>
                    <a:pt x="96" y="476"/>
                    <a:pt x="1" y="250"/>
                    <a:pt x="132" y="119"/>
                  </a:cubicBezTo>
                  <a:cubicBezTo>
                    <a:pt x="263" y="0"/>
                    <a:pt x="477" y="84"/>
                    <a:pt x="477" y="274"/>
                  </a:cubicBezTo>
                  <a:cubicBezTo>
                    <a:pt x="477" y="381"/>
                    <a:pt x="382" y="465"/>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1912425" y="1426200"/>
              <a:ext cx="11925" cy="12225"/>
            </a:xfrm>
            <a:custGeom>
              <a:avLst/>
              <a:gdLst/>
              <a:ahLst/>
              <a:cxnLst/>
              <a:rect l="l" t="t" r="r" b="b"/>
              <a:pathLst>
                <a:path w="477" h="489" extrusionOk="0">
                  <a:moveTo>
                    <a:pt x="275" y="489"/>
                  </a:moveTo>
                  <a:cubicBezTo>
                    <a:pt x="96" y="489"/>
                    <a:pt x="1" y="262"/>
                    <a:pt x="132" y="131"/>
                  </a:cubicBezTo>
                  <a:cubicBezTo>
                    <a:pt x="263" y="0"/>
                    <a:pt x="477" y="96"/>
                    <a:pt x="477" y="274"/>
                  </a:cubicBezTo>
                  <a:cubicBezTo>
                    <a:pt x="477" y="393"/>
                    <a:pt x="382"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1932675" y="1458350"/>
              <a:ext cx="12225" cy="12225"/>
            </a:xfrm>
            <a:custGeom>
              <a:avLst/>
              <a:gdLst/>
              <a:ahLst/>
              <a:cxnLst/>
              <a:rect l="l" t="t" r="r" b="b"/>
              <a:pathLst>
                <a:path w="489" h="489" extrusionOk="0">
                  <a:moveTo>
                    <a:pt x="274" y="488"/>
                  </a:moveTo>
                  <a:cubicBezTo>
                    <a:pt x="96" y="488"/>
                    <a:pt x="0" y="262"/>
                    <a:pt x="131" y="131"/>
                  </a:cubicBezTo>
                  <a:cubicBezTo>
                    <a:pt x="262" y="0"/>
                    <a:pt x="488" y="96"/>
                    <a:pt x="488" y="286"/>
                  </a:cubicBezTo>
                  <a:cubicBezTo>
                    <a:pt x="488" y="393"/>
                    <a:pt x="393" y="488"/>
                    <a:pt x="274" y="48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1950825" y="1491975"/>
              <a:ext cx="12225" cy="12225"/>
            </a:xfrm>
            <a:custGeom>
              <a:avLst/>
              <a:gdLst/>
              <a:ahLst/>
              <a:cxnLst/>
              <a:rect l="l" t="t" r="r" b="b"/>
              <a:pathLst>
                <a:path w="489" h="489" extrusionOk="0">
                  <a:moveTo>
                    <a:pt x="286" y="489"/>
                  </a:moveTo>
                  <a:cubicBezTo>
                    <a:pt x="96" y="489"/>
                    <a:pt x="1" y="263"/>
                    <a:pt x="132" y="132"/>
                  </a:cubicBezTo>
                  <a:cubicBezTo>
                    <a:pt x="263" y="1"/>
                    <a:pt x="489" y="96"/>
                    <a:pt x="489" y="286"/>
                  </a:cubicBezTo>
                  <a:cubicBezTo>
                    <a:pt x="489" y="394"/>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1966900" y="1526500"/>
              <a:ext cx="12525" cy="12525"/>
            </a:xfrm>
            <a:custGeom>
              <a:avLst/>
              <a:gdLst/>
              <a:ahLst/>
              <a:cxnLst/>
              <a:rect l="l" t="t" r="r" b="b"/>
              <a:pathLst>
                <a:path w="501" h="501" extrusionOk="0">
                  <a:moveTo>
                    <a:pt x="286" y="501"/>
                  </a:moveTo>
                  <a:cubicBezTo>
                    <a:pt x="96" y="501"/>
                    <a:pt x="1" y="275"/>
                    <a:pt x="143" y="132"/>
                  </a:cubicBezTo>
                  <a:cubicBezTo>
                    <a:pt x="274" y="1"/>
                    <a:pt x="501" y="96"/>
                    <a:pt x="501" y="287"/>
                  </a:cubicBezTo>
                  <a:cubicBezTo>
                    <a:pt x="501" y="406"/>
                    <a:pt x="405" y="501"/>
                    <a:pt x="286" y="50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1980900" y="156192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05"/>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1994275" y="1600025"/>
              <a:ext cx="11050" cy="11050"/>
            </a:xfrm>
            <a:custGeom>
              <a:avLst/>
              <a:gdLst/>
              <a:ahLst/>
              <a:cxnLst/>
              <a:rect l="l" t="t" r="r" b="b"/>
              <a:pathLst>
                <a:path w="442" h="442" extrusionOk="0">
                  <a:moveTo>
                    <a:pt x="441" y="227"/>
                  </a:moveTo>
                  <a:cubicBezTo>
                    <a:pt x="441" y="346"/>
                    <a:pt x="334" y="441"/>
                    <a:pt x="215" y="441"/>
                  </a:cubicBezTo>
                  <a:cubicBezTo>
                    <a:pt x="96" y="441"/>
                    <a:pt x="1" y="346"/>
                    <a:pt x="1" y="227"/>
                  </a:cubicBezTo>
                  <a:cubicBezTo>
                    <a:pt x="1" y="108"/>
                    <a:pt x="96" y="1"/>
                    <a:pt x="215" y="1"/>
                  </a:cubicBezTo>
                  <a:cubicBezTo>
                    <a:pt x="334" y="1"/>
                    <a:pt x="441" y="108"/>
                    <a:pt x="44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2001725" y="1635150"/>
              <a:ext cx="13125" cy="13125"/>
            </a:xfrm>
            <a:custGeom>
              <a:avLst/>
              <a:gdLst/>
              <a:ahLst/>
              <a:cxnLst/>
              <a:rect l="l" t="t" r="r" b="b"/>
              <a:pathLst>
                <a:path w="525" h="525" extrusionOk="0">
                  <a:moveTo>
                    <a:pt x="298" y="524"/>
                  </a:moveTo>
                  <a:cubicBezTo>
                    <a:pt x="96" y="524"/>
                    <a:pt x="1" y="286"/>
                    <a:pt x="143" y="143"/>
                  </a:cubicBezTo>
                  <a:cubicBezTo>
                    <a:pt x="286" y="1"/>
                    <a:pt x="524" y="108"/>
                    <a:pt x="524" y="298"/>
                  </a:cubicBezTo>
                  <a:cubicBezTo>
                    <a:pt x="524" y="417"/>
                    <a:pt x="417" y="524"/>
                    <a:pt x="298" y="5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2010650" y="16747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2013325" y="1710750"/>
              <a:ext cx="13125" cy="13125"/>
            </a:xfrm>
            <a:custGeom>
              <a:avLst/>
              <a:gdLst/>
              <a:ahLst/>
              <a:cxnLst/>
              <a:rect l="l" t="t" r="r" b="b"/>
              <a:pathLst>
                <a:path w="525" h="525" extrusionOk="0">
                  <a:moveTo>
                    <a:pt x="310" y="525"/>
                  </a:moveTo>
                  <a:cubicBezTo>
                    <a:pt x="108" y="525"/>
                    <a:pt x="1" y="275"/>
                    <a:pt x="144" y="132"/>
                  </a:cubicBezTo>
                  <a:cubicBezTo>
                    <a:pt x="287" y="1"/>
                    <a:pt x="525" y="96"/>
                    <a:pt x="525" y="298"/>
                  </a:cubicBezTo>
                  <a:cubicBezTo>
                    <a:pt x="525" y="417"/>
                    <a:pt x="430" y="525"/>
                    <a:pt x="310" y="5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2015725" y="1748550"/>
              <a:ext cx="13100" cy="13425"/>
            </a:xfrm>
            <a:custGeom>
              <a:avLst/>
              <a:gdLst/>
              <a:ahLst/>
              <a:cxnLst/>
              <a:rect l="l" t="t" r="r" b="b"/>
              <a:pathLst>
                <a:path w="524" h="537" extrusionOk="0">
                  <a:moveTo>
                    <a:pt x="298" y="537"/>
                  </a:moveTo>
                  <a:cubicBezTo>
                    <a:pt x="95" y="537"/>
                    <a:pt x="0" y="299"/>
                    <a:pt x="143" y="144"/>
                  </a:cubicBezTo>
                  <a:cubicBezTo>
                    <a:pt x="286" y="1"/>
                    <a:pt x="524" y="108"/>
                    <a:pt x="524" y="310"/>
                  </a:cubicBezTo>
                  <a:cubicBezTo>
                    <a:pt x="524"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2015725" y="1786950"/>
              <a:ext cx="13400" cy="13425"/>
            </a:xfrm>
            <a:custGeom>
              <a:avLst/>
              <a:gdLst/>
              <a:ahLst/>
              <a:cxnLst/>
              <a:rect l="l" t="t" r="r" b="b"/>
              <a:pathLst>
                <a:path w="536" h="537" extrusionOk="0">
                  <a:moveTo>
                    <a:pt x="298" y="537"/>
                  </a:moveTo>
                  <a:cubicBezTo>
                    <a:pt x="95" y="537"/>
                    <a:pt x="0" y="287"/>
                    <a:pt x="143" y="144"/>
                  </a:cubicBezTo>
                  <a:cubicBezTo>
                    <a:pt x="286" y="1"/>
                    <a:pt x="536" y="108"/>
                    <a:pt x="536" y="310"/>
                  </a:cubicBezTo>
                  <a:cubicBezTo>
                    <a:pt x="536" y="429"/>
                    <a:pt x="429" y="537"/>
                    <a:pt x="298" y="5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2015425" y="1827150"/>
              <a:ext cx="11325" cy="11325"/>
            </a:xfrm>
            <a:custGeom>
              <a:avLst/>
              <a:gdLst/>
              <a:ahLst/>
              <a:cxnLst/>
              <a:rect l="l" t="t" r="r" b="b"/>
              <a:pathLst>
                <a:path w="453" h="453" extrusionOk="0">
                  <a:moveTo>
                    <a:pt x="453" y="226"/>
                  </a:moveTo>
                  <a:cubicBezTo>
                    <a:pt x="453" y="345"/>
                    <a:pt x="346" y="453"/>
                    <a:pt x="226" y="453"/>
                  </a:cubicBezTo>
                  <a:cubicBezTo>
                    <a:pt x="95" y="453"/>
                    <a:pt x="0" y="345"/>
                    <a:pt x="0" y="226"/>
                  </a:cubicBezTo>
                  <a:cubicBezTo>
                    <a:pt x="0" y="95"/>
                    <a:pt x="95" y="0"/>
                    <a:pt x="226" y="0"/>
                  </a:cubicBezTo>
                  <a:cubicBezTo>
                    <a:pt x="346" y="0"/>
                    <a:pt x="453" y="95"/>
                    <a:pt x="453" y="22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2010650" y="1865250"/>
              <a:ext cx="11050" cy="11025"/>
            </a:xfrm>
            <a:custGeom>
              <a:avLst/>
              <a:gdLst/>
              <a:ahLst/>
              <a:cxnLst/>
              <a:rect l="l" t="t" r="r" b="b"/>
              <a:pathLst>
                <a:path w="442" h="441" extrusionOk="0">
                  <a:moveTo>
                    <a:pt x="441" y="214"/>
                  </a:moveTo>
                  <a:cubicBezTo>
                    <a:pt x="441" y="345"/>
                    <a:pt x="346" y="441"/>
                    <a:pt x="227" y="441"/>
                  </a:cubicBezTo>
                  <a:cubicBezTo>
                    <a:pt x="96" y="441"/>
                    <a:pt x="1" y="345"/>
                    <a:pt x="1" y="214"/>
                  </a:cubicBezTo>
                  <a:cubicBezTo>
                    <a:pt x="1" y="95"/>
                    <a:pt x="96" y="0"/>
                    <a:pt x="227" y="0"/>
                  </a:cubicBezTo>
                  <a:cubicBezTo>
                    <a:pt x="346" y="0"/>
                    <a:pt x="441" y="95"/>
                    <a:pt x="441" y="21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2001725" y="1900950"/>
              <a:ext cx="13125" cy="12825"/>
            </a:xfrm>
            <a:custGeom>
              <a:avLst/>
              <a:gdLst/>
              <a:ahLst/>
              <a:cxnLst/>
              <a:rect l="l" t="t" r="r" b="b"/>
              <a:pathLst>
                <a:path w="525" h="513" extrusionOk="0">
                  <a:moveTo>
                    <a:pt x="298" y="513"/>
                  </a:moveTo>
                  <a:cubicBezTo>
                    <a:pt x="108" y="513"/>
                    <a:pt x="1" y="275"/>
                    <a:pt x="143" y="144"/>
                  </a:cubicBezTo>
                  <a:cubicBezTo>
                    <a:pt x="286" y="1"/>
                    <a:pt x="524" y="96"/>
                    <a:pt x="524" y="299"/>
                  </a:cubicBezTo>
                  <a:cubicBezTo>
                    <a:pt x="524" y="418"/>
                    <a:pt x="417" y="513"/>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1992500" y="1938175"/>
              <a:ext cx="12825" cy="12825"/>
            </a:xfrm>
            <a:custGeom>
              <a:avLst/>
              <a:gdLst/>
              <a:ahLst/>
              <a:cxnLst/>
              <a:rect l="l" t="t" r="r" b="b"/>
              <a:pathLst>
                <a:path w="513" h="513" extrusionOk="0">
                  <a:moveTo>
                    <a:pt x="286" y="512"/>
                  </a:moveTo>
                  <a:cubicBezTo>
                    <a:pt x="96" y="512"/>
                    <a:pt x="0" y="274"/>
                    <a:pt x="131" y="131"/>
                  </a:cubicBezTo>
                  <a:cubicBezTo>
                    <a:pt x="274" y="0"/>
                    <a:pt x="512" y="95"/>
                    <a:pt x="512" y="286"/>
                  </a:cubicBezTo>
                  <a:cubicBezTo>
                    <a:pt x="512" y="405"/>
                    <a:pt x="405" y="512"/>
                    <a:pt x="286"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1980900" y="1974475"/>
              <a:ext cx="12525" cy="12825"/>
            </a:xfrm>
            <a:custGeom>
              <a:avLst/>
              <a:gdLst/>
              <a:ahLst/>
              <a:cxnLst/>
              <a:rect l="l" t="t" r="r" b="b"/>
              <a:pathLst>
                <a:path w="501" h="513" extrusionOk="0">
                  <a:moveTo>
                    <a:pt x="286" y="513"/>
                  </a:moveTo>
                  <a:cubicBezTo>
                    <a:pt x="95" y="513"/>
                    <a:pt x="0" y="275"/>
                    <a:pt x="131" y="144"/>
                  </a:cubicBezTo>
                  <a:cubicBezTo>
                    <a:pt x="274" y="1"/>
                    <a:pt x="500" y="96"/>
                    <a:pt x="500" y="298"/>
                  </a:cubicBezTo>
                  <a:cubicBezTo>
                    <a:pt x="500" y="417"/>
                    <a:pt x="405" y="513"/>
                    <a:pt x="286"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1968675" y="2011975"/>
              <a:ext cx="10750" cy="10750"/>
            </a:xfrm>
            <a:custGeom>
              <a:avLst/>
              <a:gdLst/>
              <a:ahLst/>
              <a:cxnLst/>
              <a:rect l="l" t="t" r="r" b="b"/>
              <a:pathLst>
                <a:path w="430" h="430" extrusionOk="0">
                  <a:moveTo>
                    <a:pt x="430" y="215"/>
                  </a:moveTo>
                  <a:cubicBezTo>
                    <a:pt x="430" y="334"/>
                    <a:pt x="334" y="429"/>
                    <a:pt x="215" y="429"/>
                  </a:cubicBezTo>
                  <a:cubicBezTo>
                    <a:pt x="96" y="429"/>
                    <a:pt x="1" y="334"/>
                    <a:pt x="1" y="215"/>
                  </a:cubicBezTo>
                  <a:cubicBezTo>
                    <a:pt x="1" y="96"/>
                    <a:pt x="96" y="1"/>
                    <a:pt x="215" y="1"/>
                  </a:cubicBezTo>
                  <a:cubicBezTo>
                    <a:pt x="334" y="1"/>
                    <a:pt x="430" y="96"/>
                    <a:pt x="430"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1950825" y="2045025"/>
              <a:ext cx="12225" cy="12225"/>
            </a:xfrm>
            <a:custGeom>
              <a:avLst/>
              <a:gdLst/>
              <a:ahLst/>
              <a:cxnLst/>
              <a:rect l="l" t="t" r="r" b="b"/>
              <a:pathLst>
                <a:path w="489" h="489" extrusionOk="0">
                  <a:moveTo>
                    <a:pt x="286" y="489"/>
                  </a:moveTo>
                  <a:cubicBezTo>
                    <a:pt x="96" y="489"/>
                    <a:pt x="1" y="262"/>
                    <a:pt x="132" y="131"/>
                  </a:cubicBezTo>
                  <a:cubicBezTo>
                    <a:pt x="263" y="0"/>
                    <a:pt x="489" y="96"/>
                    <a:pt x="489" y="274"/>
                  </a:cubicBezTo>
                  <a:cubicBezTo>
                    <a:pt x="489"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1932675" y="2078650"/>
              <a:ext cx="12225" cy="12250"/>
            </a:xfrm>
            <a:custGeom>
              <a:avLst/>
              <a:gdLst/>
              <a:ahLst/>
              <a:cxnLst/>
              <a:rect l="l" t="t" r="r" b="b"/>
              <a:pathLst>
                <a:path w="489" h="490" extrusionOk="0">
                  <a:moveTo>
                    <a:pt x="274" y="489"/>
                  </a:moveTo>
                  <a:cubicBezTo>
                    <a:pt x="96"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1912425" y="2111100"/>
              <a:ext cx="11925" cy="11925"/>
            </a:xfrm>
            <a:custGeom>
              <a:avLst/>
              <a:gdLst/>
              <a:ahLst/>
              <a:cxnLst/>
              <a:rect l="l" t="t" r="r" b="b"/>
              <a:pathLst>
                <a:path w="477" h="477" extrusionOk="0">
                  <a:moveTo>
                    <a:pt x="275" y="477"/>
                  </a:moveTo>
                  <a:cubicBezTo>
                    <a:pt x="96" y="477"/>
                    <a:pt x="1" y="263"/>
                    <a:pt x="132" y="132"/>
                  </a:cubicBezTo>
                  <a:cubicBezTo>
                    <a:pt x="263" y="1"/>
                    <a:pt x="477" y="96"/>
                    <a:pt x="477" y="274"/>
                  </a:cubicBezTo>
                  <a:cubicBezTo>
                    <a:pt x="477" y="394"/>
                    <a:pt x="382" y="477"/>
                    <a:pt x="275"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1891900" y="2143850"/>
              <a:ext cx="10125" cy="10150"/>
            </a:xfrm>
            <a:custGeom>
              <a:avLst/>
              <a:gdLst/>
              <a:ahLst/>
              <a:cxnLst/>
              <a:rect l="l" t="t" r="r" b="b"/>
              <a:pathLst>
                <a:path w="405" h="406" extrusionOk="0">
                  <a:moveTo>
                    <a:pt x="405" y="203"/>
                  </a:moveTo>
                  <a:cubicBezTo>
                    <a:pt x="405" y="322"/>
                    <a:pt x="310" y="405"/>
                    <a:pt x="203" y="405"/>
                  </a:cubicBezTo>
                  <a:cubicBezTo>
                    <a:pt x="95" y="405"/>
                    <a:pt x="0" y="322"/>
                    <a:pt x="0" y="203"/>
                  </a:cubicBezTo>
                  <a:cubicBezTo>
                    <a:pt x="0" y="96"/>
                    <a:pt x="95" y="0"/>
                    <a:pt x="203" y="0"/>
                  </a:cubicBezTo>
                  <a:cubicBezTo>
                    <a:pt x="310" y="0"/>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1867775" y="2173600"/>
              <a:ext cx="9850" cy="10150"/>
            </a:xfrm>
            <a:custGeom>
              <a:avLst/>
              <a:gdLst/>
              <a:ahLst/>
              <a:cxnLst/>
              <a:rect l="l" t="t" r="r" b="b"/>
              <a:pathLst>
                <a:path w="394" h="406" extrusionOk="0">
                  <a:moveTo>
                    <a:pt x="394" y="203"/>
                  </a:moveTo>
                  <a:cubicBezTo>
                    <a:pt x="394" y="311"/>
                    <a:pt x="310" y="406"/>
                    <a:pt x="203" y="406"/>
                  </a:cubicBezTo>
                  <a:cubicBezTo>
                    <a:pt x="84" y="406"/>
                    <a:pt x="1" y="311"/>
                    <a:pt x="1" y="203"/>
                  </a:cubicBezTo>
                  <a:cubicBezTo>
                    <a:pt x="1" y="96"/>
                    <a:pt x="84" y="1"/>
                    <a:pt x="203" y="1"/>
                  </a:cubicBezTo>
                  <a:cubicBezTo>
                    <a:pt x="310" y="1"/>
                    <a:pt x="394" y="96"/>
                    <a:pt x="394"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1840100" y="2200100"/>
              <a:ext cx="11625" cy="11625"/>
            </a:xfrm>
            <a:custGeom>
              <a:avLst/>
              <a:gdLst/>
              <a:ahLst/>
              <a:cxnLst/>
              <a:rect l="l" t="t" r="r" b="b"/>
              <a:pathLst>
                <a:path w="465" h="465" extrusionOk="0">
                  <a:moveTo>
                    <a:pt x="274" y="465"/>
                  </a:moveTo>
                  <a:cubicBezTo>
                    <a:pt x="96" y="465"/>
                    <a:pt x="0" y="251"/>
                    <a:pt x="131" y="120"/>
                  </a:cubicBezTo>
                  <a:cubicBezTo>
                    <a:pt x="250" y="1"/>
                    <a:pt x="465" y="84"/>
                    <a:pt x="465" y="263"/>
                  </a:cubicBezTo>
                  <a:cubicBezTo>
                    <a:pt x="465" y="370"/>
                    <a:pt x="381" y="465"/>
                    <a:pt x="274"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1812725" y="2226600"/>
              <a:ext cx="11325" cy="11325"/>
            </a:xfrm>
            <a:custGeom>
              <a:avLst/>
              <a:gdLst/>
              <a:ahLst/>
              <a:cxnLst/>
              <a:rect l="l" t="t" r="r" b="b"/>
              <a:pathLst>
                <a:path w="453" h="453" extrusionOk="0">
                  <a:moveTo>
                    <a:pt x="262" y="453"/>
                  </a:moveTo>
                  <a:cubicBezTo>
                    <a:pt x="83" y="453"/>
                    <a:pt x="0" y="238"/>
                    <a:pt x="119" y="119"/>
                  </a:cubicBezTo>
                  <a:cubicBezTo>
                    <a:pt x="238" y="0"/>
                    <a:pt x="453" y="84"/>
                    <a:pt x="453" y="262"/>
                  </a:cubicBezTo>
                  <a:cubicBezTo>
                    <a:pt x="453"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1783550" y="2251300"/>
              <a:ext cx="11025" cy="11050"/>
            </a:xfrm>
            <a:custGeom>
              <a:avLst/>
              <a:gdLst/>
              <a:ahLst/>
              <a:cxnLst/>
              <a:rect l="l" t="t" r="r" b="b"/>
              <a:pathLst>
                <a:path w="441" h="442" extrusionOk="0">
                  <a:moveTo>
                    <a:pt x="250" y="441"/>
                  </a:moveTo>
                  <a:cubicBezTo>
                    <a:pt x="84" y="441"/>
                    <a:pt x="0" y="239"/>
                    <a:pt x="119" y="120"/>
                  </a:cubicBezTo>
                  <a:cubicBezTo>
                    <a:pt x="238" y="0"/>
                    <a:pt x="441" y="84"/>
                    <a:pt x="441" y="262"/>
                  </a:cubicBezTo>
                  <a:cubicBezTo>
                    <a:pt x="441" y="358"/>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1753175" y="2274525"/>
              <a:ext cx="10450" cy="10425"/>
            </a:xfrm>
            <a:custGeom>
              <a:avLst/>
              <a:gdLst/>
              <a:ahLst/>
              <a:cxnLst/>
              <a:rect l="l" t="t" r="r" b="b"/>
              <a:pathLst>
                <a:path w="418" h="417" extrusionOk="0">
                  <a:moveTo>
                    <a:pt x="239" y="417"/>
                  </a:moveTo>
                  <a:cubicBezTo>
                    <a:pt x="84" y="417"/>
                    <a:pt x="1" y="226"/>
                    <a:pt x="108" y="107"/>
                  </a:cubicBezTo>
                  <a:cubicBezTo>
                    <a:pt x="227" y="0"/>
                    <a:pt x="418" y="72"/>
                    <a:pt x="418" y="238"/>
                  </a:cubicBezTo>
                  <a:cubicBezTo>
                    <a:pt x="418" y="334"/>
                    <a:pt x="346"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1721325" y="2295350"/>
              <a:ext cx="10150" cy="10450"/>
            </a:xfrm>
            <a:custGeom>
              <a:avLst/>
              <a:gdLst/>
              <a:ahLst/>
              <a:cxnLst/>
              <a:rect l="l" t="t" r="r" b="b"/>
              <a:pathLst>
                <a:path w="406" h="418" extrusionOk="0">
                  <a:moveTo>
                    <a:pt x="227" y="417"/>
                  </a:moveTo>
                  <a:cubicBezTo>
                    <a:pt x="72" y="417"/>
                    <a:pt x="1" y="227"/>
                    <a:pt x="108" y="120"/>
                  </a:cubicBezTo>
                  <a:cubicBezTo>
                    <a:pt x="215" y="1"/>
                    <a:pt x="406" y="84"/>
                    <a:pt x="406" y="239"/>
                  </a:cubicBezTo>
                  <a:cubicBezTo>
                    <a:pt x="406" y="334"/>
                    <a:pt x="322" y="417"/>
                    <a:pt x="227"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1688300" y="2314400"/>
              <a:ext cx="9850" cy="9850"/>
            </a:xfrm>
            <a:custGeom>
              <a:avLst/>
              <a:gdLst/>
              <a:ahLst/>
              <a:cxnLst/>
              <a:rect l="l" t="t" r="r" b="b"/>
              <a:pathLst>
                <a:path w="394" h="394" extrusionOk="0">
                  <a:moveTo>
                    <a:pt x="226" y="394"/>
                  </a:moveTo>
                  <a:cubicBezTo>
                    <a:pt x="72" y="394"/>
                    <a:pt x="0" y="215"/>
                    <a:pt x="107" y="108"/>
                  </a:cubicBezTo>
                  <a:cubicBezTo>
                    <a:pt x="215" y="1"/>
                    <a:pt x="393" y="84"/>
                    <a:pt x="393" y="227"/>
                  </a:cubicBezTo>
                  <a:cubicBezTo>
                    <a:pt x="393" y="322"/>
                    <a:pt x="310" y="394"/>
                    <a:pt x="226"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1655250" y="2332850"/>
              <a:ext cx="8075" cy="8075"/>
            </a:xfrm>
            <a:custGeom>
              <a:avLst/>
              <a:gdLst/>
              <a:ahLst/>
              <a:cxnLst/>
              <a:rect l="l" t="t" r="r" b="b"/>
              <a:pathLst>
                <a:path w="323" h="323" extrusionOk="0">
                  <a:moveTo>
                    <a:pt x="322" y="156"/>
                  </a:moveTo>
                  <a:cubicBezTo>
                    <a:pt x="322" y="251"/>
                    <a:pt x="251" y="322"/>
                    <a:pt x="167" y="322"/>
                  </a:cubicBezTo>
                  <a:cubicBezTo>
                    <a:pt x="72" y="322"/>
                    <a:pt x="1" y="251"/>
                    <a:pt x="1" y="156"/>
                  </a:cubicBezTo>
                  <a:cubicBezTo>
                    <a:pt x="1" y="72"/>
                    <a:pt x="72" y="1"/>
                    <a:pt x="167" y="1"/>
                  </a:cubicBezTo>
                  <a:cubicBezTo>
                    <a:pt x="251" y="1"/>
                    <a:pt x="322" y="72"/>
                    <a:pt x="322" y="15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1618950" y="2347450"/>
              <a:ext cx="10125" cy="7750"/>
            </a:xfrm>
            <a:custGeom>
              <a:avLst/>
              <a:gdLst/>
              <a:ahLst/>
              <a:cxnLst/>
              <a:rect l="l" t="t" r="r" b="b"/>
              <a:pathLst>
                <a:path w="405" h="310" extrusionOk="0">
                  <a:moveTo>
                    <a:pt x="203" y="310"/>
                  </a:moveTo>
                  <a:cubicBezTo>
                    <a:pt x="0" y="310"/>
                    <a:pt x="0" y="0"/>
                    <a:pt x="203" y="0"/>
                  </a:cubicBezTo>
                  <a:cubicBezTo>
                    <a:pt x="405" y="0"/>
                    <a:pt x="405"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1582925" y="2358450"/>
              <a:ext cx="8650" cy="8650"/>
            </a:xfrm>
            <a:custGeom>
              <a:avLst/>
              <a:gdLst/>
              <a:ahLst/>
              <a:cxnLst/>
              <a:rect l="l" t="t" r="r" b="b"/>
              <a:pathLst>
                <a:path w="346" h="346" extrusionOk="0">
                  <a:moveTo>
                    <a:pt x="191" y="346"/>
                  </a:moveTo>
                  <a:cubicBezTo>
                    <a:pt x="60" y="346"/>
                    <a:pt x="0" y="191"/>
                    <a:pt x="96" y="96"/>
                  </a:cubicBezTo>
                  <a:cubicBezTo>
                    <a:pt x="179" y="1"/>
                    <a:pt x="346" y="72"/>
                    <a:pt x="346" y="203"/>
                  </a:cubicBezTo>
                  <a:cubicBezTo>
                    <a:pt x="346"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1546300" y="2368875"/>
              <a:ext cx="8075" cy="8050"/>
            </a:xfrm>
            <a:custGeom>
              <a:avLst/>
              <a:gdLst/>
              <a:ahLst/>
              <a:cxnLst/>
              <a:rect l="l" t="t" r="r" b="b"/>
              <a:pathLst>
                <a:path w="323" h="322" extrusionOk="0">
                  <a:moveTo>
                    <a:pt x="180" y="322"/>
                  </a:moveTo>
                  <a:cubicBezTo>
                    <a:pt x="61" y="322"/>
                    <a:pt x="1" y="167"/>
                    <a:pt x="84" y="84"/>
                  </a:cubicBezTo>
                  <a:cubicBezTo>
                    <a:pt x="180" y="0"/>
                    <a:pt x="322" y="60"/>
                    <a:pt x="322" y="191"/>
                  </a:cubicBezTo>
                  <a:cubicBezTo>
                    <a:pt x="322" y="262"/>
                    <a:pt x="263" y="322"/>
                    <a:pt x="180" y="32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1508800" y="2376600"/>
              <a:ext cx="8075" cy="7775"/>
            </a:xfrm>
            <a:custGeom>
              <a:avLst/>
              <a:gdLst/>
              <a:ahLst/>
              <a:cxnLst/>
              <a:rect l="l" t="t" r="r" b="b"/>
              <a:pathLst>
                <a:path w="323" h="311" extrusionOk="0">
                  <a:moveTo>
                    <a:pt x="191" y="311"/>
                  </a:moveTo>
                  <a:cubicBezTo>
                    <a:pt x="72" y="311"/>
                    <a:pt x="1" y="168"/>
                    <a:pt x="96" y="84"/>
                  </a:cubicBezTo>
                  <a:cubicBezTo>
                    <a:pt x="179" y="1"/>
                    <a:pt x="322" y="61"/>
                    <a:pt x="322" y="180"/>
                  </a:cubicBezTo>
                  <a:cubicBezTo>
                    <a:pt x="322" y="251"/>
                    <a:pt x="263" y="311"/>
                    <a:pt x="191" y="31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1472500" y="2382275"/>
              <a:ext cx="6275" cy="7450"/>
            </a:xfrm>
            <a:custGeom>
              <a:avLst/>
              <a:gdLst/>
              <a:ahLst/>
              <a:cxnLst/>
              <a:rect l="l" t="t" r="r" b="b"/>
              <a:pathLst>
                <a:path w="251" h="298" extrusionOk="0">
                  <a:moveTo>
                    <a:pt x="119" y="298"/>
                  </a:moveTo>
                  <a:cubicBezTo>
                    <a:pt x="48" y="298"/>
                    <a:pt x="0" y="238"/>
                    <a:pt x="0" y="167"/>
                  </a:cubicBezTo>
                  <a:cubicBezTo>
                    <a:pt x="0" y="0"/>
                    <a:pt x="250" y="0"/>
                    <a:pt x="250" y="167"/>
                  </a:cubicBezTo>
                  <a:cubicBezTo>
                    <a:pt x="250" y="238"/>
                    <a:pt x="191" y="298"/>
                    <a:pt x="119" y="29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1433500" y="2385250"/>
              <a:ext cx="6875" cy="7175"/>
            </a:xfrm>
            <a:custGeom>
              <a:avLst/>
              <a:gdLst/>
              <a:ahLst/>
              <a:cxnLst/>
              <a:rect l="l" t="t" r="r" b="b"/>
              <a:pathLst>
                <a:path w="275" h="287" extrusionOk="0">
                  <a:moveTo>
                    <a:pt x="155" y="286"/>
                  </a:moveTo>
                  <a:cubicBezTo>
                    <a:pt x="48" y="286"/>
                    <a:pt x="1" y="155"/>
                    <a:pt x="72" y="84"/>
                  </a:cubicBezTo>
                  <a:cubicBezTo>
                    <a:pt x="143" y="0"/>
                    <a:pt x="274" y="60"/>
                    <a:pt x="274" y="167"/>
                  </a:cubicBezTo>
                  <a:cubicBezTo>
                    <a:pt x="274" y="226"/>
                    <a:pt x="227" y="286"/>
                    <a:pt x="155" y="28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1395400" y="2386125"/>
              <a:ext cx="6575" cy="6575"/>
            </a:xfrm>
            <a:custGeom>
              <a:avLst/>
              <a:gdLst/>
              <a:ahLst/>
              <a:cxnLst/>
              <a:rect l="l" t="t" r="r" b="b"/>
              <a:pathLst>
                <a:path w="263" h="263" extrusionOk="0">
                  <a:moveTo>
                    <a:pt x="155" y="263"/>
                  </a:moveTo>
                  <a:cubicBezTo>
                    <a:pt x="48" y="263"/>
                    <a:pt x="1" y="144"/>
                    <a:pt x="72" y="72"/>
                  </a:cubicBezTo>
                  <a:cubicBezTo>
                    <a:pt x="143" y="1"/>
                    <a:pt x="262" y="49"/>
                    <a:pt x="262" y="156"/>
                  </a:cubicBezTo>
                  <a:cubicBezTo>
                    <a:pt x="262" y="215"/>
                    <a:pt x="215" y="263"/>
                    <a:pt x="155"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1357300" y="2384350"/>
              <a:ext cx="6275" cy="6575"/>
            </a:xfrm>
            <a:custGeom>
              <a:avLst/>
              <a:gdLst/>
              <a:ahLst/>
              <a:cxnLst/>
              <a:rect l="l" t="t" r="r" b="b"/>
              <a:pathLst>
                <a:path w="251" h="263" extrusionOk="0">
                  <a:moveTo>
                    <a:pt x="155" y="262"/>
                  </a:moveTo>
                  <a:cubicBezTo>
                    <a:pt x="48" y="262"/>
                    <a:pt x="1" y="143"/>
                    <a:pt x="72" y="72"/>
                  </a:cubicBezTo>
                  <a:cubicBezTo>
                    <a:pt x="143" y="1"/>
                    <a:pt x="251" y="60"/>
                    <a:pt x="251" y="155"/>
                  </a:cubicBezTo>
                  <a:cubicBezTo>
                    <a:pt x="251" y="215"/>
                    <a:pt x="203" y="262"/>
                    <a:pt x="155" y="26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1320400" y="2381675"/>
              <a:ext cx="5075" cy="5075"/>
            </a:xfrm>
            <a:custGeom>
              <a:avLst/>
              <a:gdLst/>
              <a:ahLst/>
              <a:cxnLst/>
              <a:rect l="l" t="t" r="r" b="b"/>
              <a:pathLst>
                <a:path w="203" h="203" extrusionOk="0">
                  <a:moveTo>
                    <a:pt x="107" y="203"/>
                  </a:moveTo>
                  <a:cubicBezTo>
                    <a:pt x="48" y="191"/>
                    <a:pt x="0" y="155"/>
                    <a:pt x="0" y="96"/>
                  </a:cubicBezTo>
                  <a:cubicBezTo>
                    <a:pt x="0" y="36"/>
                    <a:pt x="48" y="0"/>
                    <a:pt x="107" y="0"/>
                  </a:cubicBezTo>
                  <a:cubicBezTo>
                    <a:pt x="155" y="0"/>
                    <a:pt x="203" y="36"/>
                    <a:pt x="203" y="96"/>
                  </a:cubicBezTo>
                  <a:cubicBezTo>
                    <a:pt x="203" y="155"/>
                    <a:pt x="155" y="191"/>
                    <a:pt x="107"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1282875" y="2375425"/>
              <a:ext cx="4800" cy="4475"/>
            </a:xfrm>
            <a:custGeom>
              <a:avLst/>
              <a:gdLst/>
              <a:ahLst/>
              <a:cxnLst/>
              <a:rect l="l" t="t" r="r" b="b"/>
              <a:pathLst>
                <a:path w="192" h="179" extrusionOk="0">
                  <a:moveTo>
                    <a:pt x="191" y="84"/>
                  </a:moveTo>
                  <a:cubicBezTo>
                    <a:pt x="191" y="143"/>
                    <a:pt x="144" y="179"/>
                    <a:pt x="96" y="179"/>
                  </a:cubicBezTo>
                  <a:cubicBezTo>
                    <a:pt x="49" y="179"/>
                    <a:pt x="1" y="143"/>
                    <a:pt x="1" y="84"/>
                  </a:cubicBezTo>
                  <a:cubicBezTo>
                    <a:pt x="1" y="36"/>
                    <a:pt x="49" y="0"/>
                    <a:pt x="96" y="0"/>
                  </a:cubicBezTo>
                  <a:cubicBezTo>
                    <a:pt x="144" y="0"/>
                    <a:pt x="191" y="36"/>
                    <a:pt x="191"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1244775" y="2365300"/>
              <a:ext cx="5400" cy="5675"/>
            </a:xfrm>
            <a:custGeom>
              <a:avLst/>
              <a:gdLst/>
              <a:ahLst/>
              <a:cxnLst/>
              <a:rect l="l" t="t" r="r" b="b"/>
              <a:pathLst>
                <a:path w="216" h="227" extrusionOk="0">
                  <a:moveTo>
                    <a:pt x="132" y="227"/>
                  </a:moveTo>
                  <a:cubicBezTo>
                    <a:pt x="1" y="227"/>
                    <a:pt x="215" y="1"/>
                    <a:pt x="215" y="143"/>
                  </a:cubicBezTo>
                  <a:cubicBezTo>
                    <a:pt x="215" y="191"/>
                    <a:pt x="180" y="227"/>
                    <a:pt x="132"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1208175" y="2354575"/>
              <a:ext cx="5375" cy="5100"/>
            </a:xfrm>
            <a:custGeom>
              <a:avLst/>
              <a:gdLst/>
              <a:ahLst/>
              <a:cxnLst/>
              <a:rect l="l" t="t" r="r" b="b"/>
              <a:pathLst>
                <a:path w="215" h="204" extrusionOk="0">
                  <a:moveTo>
                    <a:pt x="131" y="203"/>
                  </a:moveTo>
                  <a:cubicBezTo>
                    <a:pt x="0" y="203"/>
                    <a:pt x="215" y="1"/>
                    <a:pt x="215" y="120"/>
                  </a:cubicBezTo>
                  <a:cubicBezTo>
                    <a:pt x="215" y="168"/>
                    <a:pt x="179" y="203"/>
                    <a:pt x="131"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1173950" y="2342375"/>
              <a:ext cx="3600" cy="3900"/>
            </a:xfrm>
            <a:custGeom>
              <a:avLst/>
              <a:gdLst/>
              <a:ahLst/>
              <a:cxnLst/>
              <a:rect l="l" t="t" r="r" b="b"/>
              <a:pathLst>
                <a:path w="144" h="156" extrusionOk="0">
                  <a:moveTo>
                    <a:pt x="143" y="72"/>
                  </a:moveTo>
                  <a:cubicBezTo>
                    <a:pt x="143" y="120"/>
                    <a:pt x="107" y="156"/>
                    <a:pt x="72" y="156"/>
                  </a:cubicBezTo>
                  <a:cubicBezTo>
                    <a:pt x="24" y="156"/>
                    <a:pt x="0" y="120"/>
                    <a:pt x="0" y="72"/>
                  </a:cubicBezTo>
                  <a:cubicBezTo>
                    <a:pt x="0" y="37"/>
                    <a:pt x="24" y="1"/>
                    <a:pt x="72" y="1"/>
                  </a:cubicBezTo>
                  <a:cubicBezTo>
                    <a:pt x="107" y="1"/>
                    <a:pt x="143" y="37"/>
                    <a:pt x="143"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1138225" y="2326000"/>
              <a:ext cx="4200" cy="4500"/>
            </a:xfrm>
            <a:custGeom>
              <a:avLst/>
              <a:gdLst/>
              <a:ahLst/>
              <a:cxnLst/>
              <a:rect l="l" t="t" r="r" b="b"/>
              <a:pathLst>
                <a:path w="168" h="180" extrusionOk="0">
                  <a:moveTo>
                    <a:pt x="108" y="180"/>
                  </a:moveTo>
                  <a:cubicBezTo>
                    <a:pt x="1" y="180"/>
                    <a:pt x="167" y="1"/>
                    <a:pt x="167" y="108"/>
                  </a:cubicBezTo>
                  <a:cubicBezTo>
                    <a:pt x="167" y="144"/>
                    <a:pt x="143" y="180"/>
                    <a:pt x="108"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1105475" y="2309650"/>
              <a:ext cx="3000" cy="3000"/>
            </a:xfrm>
            <a:custGeom>
              <a:avLst/>
              <a:gdLst/>
              <a:ahLst/>
              <a:cxnLst/>
              <a:rect l="l" t="t" r="r" b="b"/>
              <a:pathLst>
                <a:path w="120" h="120" extrusionOk="0">
                  <a:moveTo>
                    <a:pt x="60" y="119"/>
                  </a:moveTo>
                  <a:cubicBezTo>
                    <a:pt x="25" y="119"/>
                    <a:pt x="1" y="95"/>
                    <a:pt x="1" y="60"/>
                  </a:cubicBezTo>
                  <a:cubicBezTo>
                    <a:pt x="1" y="24"/>
                    <a:pt x="25" y="0"/>
                    <a:pt x="60" y="0"/>
                  </a:cubicBezTo>
                  <a:cubicBezTo>
                    <a:pt x="84" y="0"/>
                    <a:pt x="120" y="24"/>
                    <a:pt x="120" y="60"/>
                  </a:cubicBezTo>
                  <a:cubicBezTo>
                    <a:pt x="120" y="95"/>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1073050" y="2290000"/>
              <a:ext cx="2400" cy="2400"/>
            </a:xfrm>
            <a:custGeom>
              <a:avLst/>
              <a:gdLst/>
              <a:ahLst/>
              <a:cxnLst/>
              <a:rect l="l" t="t" r="r" b="b"/>
              <a:pathLst>
                <a:path w="96" h="96" extrusionOk="0">
                  <a:moveTo>
                    <a:pt x="95" y="48"/>
                  </a:moveTo>
                  <a:cubicBezTo>
                    <a:pt x="95" y="72"/>
                    <a:pt x="71" y="96"/>
                    <a:pt x="48" y="96"/>
                  </a:cubicBezTo>
                  <a:cubicBezTo>
                    <a:pt x="12" y="96"/>
                    <a:pt x="0" y="72"/>
                    <a:pt x="0" y="48"/>
                  </a:cubicBezTo>
                  <a:cubicBezTo>
                    <a:pt x="0" y="12"/>
                    <a:pt x="12" y="0"/>
                    <a:pt x="48" y="0"/>
                  </a:cubicBezTo>
                  <a:cubicBezTo>
                    <a:pt x="71" y="0"/>
                    <a:pt x="95" y="12"/>
                    <a:pt x="95"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1041775" y="2268275"/>
              <a:ext cx="2125" cy="2100"/>
            </a:xfrm>
            <a:custGeom>
              <a:avLst/>
              <a:gdLst/>
              <a:ahLst/>
              <a:cxnLst/>
              <a:rect l="l" t="t" r="r" b="b"/>
              <a:pathLst>
                <a:path w="85" h="84" extrusionOk="0">
                  <a:moveTo>
                    <a:pt x="84" y="48"/>
                  </a:moveTo>
                  <a:cubicBezTo>
                    <a:pt x="84" y="72"/>
                    <a:pt x="72" y="83"/>
                    <a:pt x="37" y="83"/>
                  </a:cubicBezTo>
                  <a:cubicBezTo>
                    <a:pt x="13" y="83"/>
                    <a:pt x="1" y="72"/>
                    <a:pt x="1" y="48"/>
                  </a:cubicBezTo>
                  <a:cubicBezTo>
                    <a:pt x="1" y="12"/>
                    <a:pt x="13" y="0"/>
                    <a:pt x="37" y="0"/>
                  </a:cubicBezTo>
                  <a:cubicBezTo>
                    <a:pt x="72" y="0"/>
                    <a:pt x="84" y="12"/>
                    <a:pt x="8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1011725" y="2244750"/>
              <a:ext cx="2100" cy="1800"/>
            </a:xfrm>
            <a:custGeom>
              <a:avLst/>
              <a:gdLst/>
              <a:ahLst/>
              <a:cxnLst/>
              <a:rect l="l" t="t" r="r" b="b"/>
              <a:pathLst>
                <a:path w="84" h="72" extrusionOk="0">
                  <a:moveTo>
                    <a:pt x="48" y="72"/>
                  </a:moveTo>
                  <a:cubicBezTo>
                    <a:pt x="0" y="72"/>
                    <a:pt x="0" y="1"/>
                    <a:pt x="48" y="1"/>
                  </a:cubicBezTo>
                  <a:cubicBezTo>
                    <a:pt x="84" y="1"/>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982850" y="2218850"/>
              <a:ext cx="2400" cy="2125"/>
            </a:xfrm>
            <a:custGeom>
              <a:avLst/>
              <a:gdLst/>
              <a:ahLst/>
              <a:cxnLst/>
              <a:rect l="l" t="t" r="r" b="b"/>
              <a:pathLst>
                <a:path w="96" h="85" extrusionOk="0">
                  <a:moveTo>
                    <a:pt x="60" y="84"/>
                  </a:moveTo>
                  <a:cubicBezTo>
                    <a:pt x="0" y="84"/>
                    <a:pt x="96" y="1"/>
                    <a:pt x="96" y="48"/>
                  </a:cubicBezTo>
                  <a:cubicBezTo>
                    <a:pt x="96" y="72"/>
                    <a:pt x="84" y="84"/>
                    <a:pt x="60"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956350" y="2192075"/>
              <a:ext cx="2125" cy="1500"/>
            </a:xfrm>
            <a:custGeom>
              <a:avLst/>
              <a:gdLst/>
              <a:ahLst/>
              <a:cxnLst/>
              <a:rect l="l" t="t" r="r" b="b"/>
              <a:pathLst>
                <a:path w="85" h="60" extrusionOk="0">
                  <a:moveTo>
                    <a:pt x="48" y="60"/>
                  </a:moveTo>
                  <a:cubicBezTo>
                    <a:pt x="1" y="60"/>
                    <a:pt x="1" y="0"/>
                    <a:pt x="48" y="0"/>
                  </a:cubicBezTo>
                  <a:cubicBezTo>
                    <a:pt x="84" y="0"/>
                    <a:pt x="84" y="60"/>
                    <a:pt x="48" y="6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931650" y="2163200"/>
              <a:ext cx="1525" cy="1500"/>
            </a:xfrm>
            <a:custGeom>
              <a:avLst/>
              <a:gdLst/>
              <a:ahLst/>
              <a:cxnLst/>
              <a:rect l="l" t="t" r="r" b="b"/>
              <a:pathLst>
                <a:path w="61" h="60" extrusionOk="0">
                  <a:moveTo>
                    <a:pt x="60" y="36"/>
                  </a:moveTo>
                  <a:cubicBezTo>
                    <a:pt x="60" y="48"/>
                    <a:pt x="48" y="60"/>
                    <a:pt x="36" y="60"/>
                  </a:cubicBezTo>
                  <a:cubicBezTo>
                    <a:pt x="12" y="60"/>
                    <a:pt x="1" y="48"/>
                    <a:pt x="1" y="36"/>
                  </a:cubicBezTo>
                  <a:cubicBezTo>
                    <a:pt x="1" y="12"/>
                    <a:pt x="12" y="0"/>
                    <a:pt x="36" y="0"/>
                  </a:cubicBezTo>
                  <a:cubicBezTo>
                    <a:pt x="48" y="0"/>
                    <a:pt x="60" y="12"/>
                    <a:pt x="60"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908125" y="2132525"/>
              <a:ext cx="1825" cy="1825"/>
            </a:xfrm>
            <a:custGeom>
              <a:avLst/>
              <a:gdLst/>
              <a:ahLst/>
              <a:cxnLst/>
              <a:rect l="l" t="t" r="r" b="b"/>
              <a:pathLst>
                <a:path w="73" h="73" extrusionOk="0">
                  <a:moveTo>
                    <a:pt x="37" y="72"/>
                  </a:moveTo>
                  <a:cubicBezTo>
                    <a:pt x="1" y="72"/>
                    <a:pt x="72" y="1"/>
                    <a:pt x="72" y="49"/>
                  </a:cubicBezTo>
                  <a:cubicBezTo>
                    <a:pt x="72" y="60"/>
                    <a:pt x="49" y="72"/>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887000" y="2101275"/>
              <a:ext cx="1525" cy="1225"/>
            </a:xfrm>
            <a:custGeom>
              <a:avLst/>
              <a:gdLst/>
              <a:ahLst/>
              <a:cxnLst/>
              <a:rect l="l" t="t" r="r" b="b"/>
              <a:pathLst>
                <a:path w="61" h="49" extrusionOk="0">
                  <a:moveTo>
                    <a:pt x="36" y="48"/>
                  </a:moveTo>
                  <a:cubicBezTo>
                    <a:pt x="13" y="48"/>
                    <a:pt x="13" y="36"/>
                    <a:pt x="13" y="25"/>
                  </a:cubicBezTo>
                  <a:cubicBezTo>
                    <a:pt x="1" y="13"/>
                    <a:pt x="13" y="1"/>
                    <a:pt x="36" y="1"/>
                  </a:cubicBezTo>
                  <a:cubicBezTo>
                    <a:pt x="48" y="1"/>
                    <a:pt x="60" y="13"/>
                    <a:pt x="60" y="25"/>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867650" y="2068250"/>
              <a:ext cx="1225" cy="1200"/>
            </a:xfrm>
            <a:custGeom>
              <a:avLst/>
              <a:gdLst/>
              <a:ahLst/>
              <a:cxnLst/>
              <a:rect l="l" t="t" r="r" b="b"/>
              <a:pathLst>
                <a:path w="49" h="48" extrusionOk="0">
                  <a:moveTo>
                    <a:pt x="36" y="48"/>
                  </a:moveTo>
                  <a:cubicBezTo>
                    <a:pt x="1" y="48"/>
                    <a:pt x="48" y="0"/>
                    <a:pt x="48" y="36"/>
                  </a:cubicBezTo>
                  <a:cubicBezTo>
                    <a:pt x="48"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850700" y="2034300"/>
              <a:ext cx="900" cy="925"/>
            </a:xfrm>
            <a:custGeom>
              <a:avLst/>
              <a:gdLst/>
              <a:ahLst/>
              <a:cxnLst/>
              <a:rect l="l" t="t" r="r" b="b"/>
              <a:pathLst>
                <a:path w="36" h="37" extrusionOk="0">
                  <a:moveTo>
                    <a:pt x="24" y="37"/>
                  </a:moveTo>
                  <a:cubicBezTo>
                    <a:pt x="12" y="37"/>
                    <a:pt x="0" y="37"/>
                    <a:pt x="0" y="25"/>
                  </a:cubicBezTo>
                  <a:cubicBezTo>
                    <a:pt x="0" y="13"/>
                    <a:pt x="12" y="1"/>
                    <a:pt x="24" y="1"/>
                  </a:cubicBezTo>
                  <a:cubicBezTo>
                    <a:pt x="36" y="1"/>
                    <a:pt x="36" y="13"/>
                    <a:pt x="36" y="25"/>
                  </a:cubicBezTo>
                  <a:cubicBezTo>
                    <a:pt x="36" y="37"/>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835500" y="1999175"/>
              <a:ext cx="1225" cy="925"/>
            </a:xfrm>
            <a:custGeom>
              <a:avLst/>
              <a:gdLst/>
              <a:ahLst/>
              <a:cxnLst/>
              <a:rect l="l" t="t" r="r" b="b"/>
              <a:pathLst>
                <a:path w="49" h="37" extrusionOk="0">
                  <a:moveTo>
                    <a:pt x="25" y="37"/>
                  </a:moveTo>
                  <a:cubicBezTo>
                    <a:pt x="1" y="37"/>
                    <a:pt x="1" y="1"/>
                    <a:pt x="25" y="1"/>
                  </a:cubicBezTo>
                  <a:cubicBezTo>
                    <a:pt x="48" y="1"/>
                    <a:pt x="48"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822700" y="1963175"/>
              <a:ext cx="925" cy="900"/>
            </a:xfrm>
            <a:custGeom>
              <a:avLst/>
              <a:gdLst/>
              <a:ahLst/>
              <a:cxnLst/>
              <a:rect l="l" t="t" r="r" b="b"/>
              <a:pathLst>
                <a:path w="37" h="36" extrusionOk="0">
                  <a:moveTo>
                    <a:pt x="25" y="36"/>
                  </a:moveTo>
                  <a:cubicBezTo>
                    <a:pt x="1" y="36"/>
                    <a:pt x="37" y="0"/>
                    <a:pt x="37" y="24"/>
                  </a:cubicBezTo>
                  <a:cubicBezTo>
                    <a:pt x="37" y="24"/>
                    <a:pt x="25"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812300" y="1926550"/>
              <a:ext cx="600" cy="925"/>
            </a:xfrm>
            <a:custGeom>
              <a:avLst/>
              <a:gdLst/>
              <a:ahLst/>
              <a:cxnLst/>
              <a:rect l="l" t="t" r="r" b="b"/>
              <a:pathLst>
                <a:path w="24" h="37" extrusionOk="0">
                  <a:moveTo>
                    <a:pt x="24" y="25"/>
                  </a:moveTo>
                  <a:cubicBezTo>
                    <a:pt x="0" y="37"/>
                    <a:pt x="0" y="1"/>
                    <a:pt x="24" y="1"/>
                  </a:cubicBezTo>
                  <a:cubicBezTo>
                    <a:pt x="24" y="1"/>
                    <a:pt x="24" y="13"/>
                    <a:pt x="24" y="13"/>
                  </a:cubicBezTo>
                  <a:cubicBezTo>
                    <a:pt x="24" y="25"/>
                    <a:pt x="24" y="25"/>
                    <a:pt x="24"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804250" y="1889350"/>
              <a:ext cx="325" cy="325"/>
            </a:xfrm>
            <a:custGeom>
              <a:avLst/>
              <a:gdLst/>
              <a:ahLst/>
              <a:cxnLst/>
              <a:rect l="l" t="t" r="r" b="b"/>
              <a:pathLst>
                <a:path w="13" h="13" extrusionOk="0">
                  <a:moveTo>
                    <a:pt x="13" y="12"/>
                  </a:moveTo>
                  <a:cubicBezTo>
                    <a:pt x="13" y="12"/>
                    <a:pt x="13" y="12"/>
                    <a:pt x="13" y="12"/>
                  </a:cubicBezTo>
                  <a:cubicBezTo>
                    <a:pt x="1" y="12"/>
                    <a:pt x="1" y="12"/>
                    <a:pt x="1" y="12"/>
                  </a:cubicBezTo>
                  <a:cubicBezTo>
                    <a:pt x="1" y="12"/>
                    <a:pt x="1" y="1"/>
                    <a:pt x="13" y="1"/>
                  </a:cubicBezTo>
                  <a:cubicBezTo>
                    <a:pt x="13" y="1"/>
                    <a:pt x="13"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798600" y="1851850"/>
              <a:ext cx="25" cy="25"/>
            </a:xfrm>
            <a:custGeom>
              <a:avLst/>
              <a:gdLst/>
              <a:ahLst/>
              <a:cxnLst/>
              <a:rect l="l" t="t" r="r" b="b"/>
              <a:pathLst>
                <a:path w="1" h="1" extrusionOk="0">
                  <a:moveTo>
                    <a:pt x="0" y="0"/>
                  </a:moveTo>
                  <a:lnTo>
                    <a:pt x="0" y="0"/>
                  </a:lnTo>
                  <a:cubicBezTo>
                    <a:pt x="0" y="0"/>
                    <a:pt x="0" y="0"/>
                    <a:pt x="0"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795025" y="1813750"/>
              <a:ext cx="25" cy="25"/>
            </a:xfrm>
            <a:custGeom>
              <a:avLst/>
              <a:gdLst/>
              <a:ahLst/>
              <a:cxnLst/>
              <a:rect l="l" t="t" r="r" b="b"/>
              <a:pathLst>
                <a:path w="1" h="1" extrusionOk="0">
                  <a:moveTo>
                    <a:pt x="1"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1372475" y="2422450"/>
              <a:ext cx="25" cy="25"/>
            </a:xfrm>
            <a:custGeom>
              <a:avLst/>
              <a:gdLst/>
              <a:ahLst/>
              <a:cxnLst/>
              <a:rect l="l" t="t" r="r" b="b"/>
              <a:pathLst>
                <a:path w="1" h="1" extrusionOk="0">
                  <a:moveTo>
                    <a:pt x="1" y="1"/>
                  </a:moveTo>
                  <a:lnTo>
                    <a:pt x="1" y="1"/>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1336175" y="2419475"/>
              <a:ext cx="25" cy="25"/>
            </a:xfrm>
            <a:custGeom>
              <a:avLst/>
              <a:gdLst/>
              <a:ahLst/>
              <a:cxnLst/>
              <a:rect l="l" t="t" r="r" b="b"/>
              <a:pathLst>
                <a:path w="1" h="1" extrusionOk="0">
                  <a:moveTo>
                    <a:pt x="0" y="0"/>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1299850" y="2414125"/>
              <a:ext cx="625" cy="325"/>
            </a:xfrm>
            <a:custGeom>
              <a:avLst/>
              <a:gdLst/>
              <a:ahLst/>
              <a:cxnLst/>
              <a:rect l="l" t="t" r="r" b="b"/>
              <a:pathLst>
                <a:path w="25" h="13" extrusionOk="0">
                  <a:moveTo>
                    <a:pt x="24" y="0"/>
                  </a:moveTo>
                  <a:cubicBezTo>
                    <a:pt x="24" y="12"/>
                    <a:pt x="13" y="12"/>
                    <a:pt x="13" y="12"/>
                  </a:cubicBezTo>
                  <a:cubicBezTo>
                    <a:pt x="13" y="12"/>
                    <a:pt x="1" y="12"/>
                    <a:pt x="1" y="0"/>
                  </a:cubicBezTo>
                  <a:cubicBezTo>
                    <a:pt x="1" y="0"/>
                    <a:pt x="13" y="0"/>
                    <a:pt x="13" y="0"/>
                  </a:cubicBezTo>
                  <a:cubicBezTo>
                    <a:pt x="13" y="0"/>
                    <a:pt x="24" y="0"/>
                    <a:pt x="24"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1264125" y="2406975"/>
              <a:ext cx="625" cy="325"/>
            </a:xfrm>
            <a:custGeom>
              <a:avLst/>
              <a:gdLst/>
              <a:ahLst/>
              <a:cxnLst/>
              <a:rect l="l" t="t" r="r" b="b"/>
              <a:pathLst>
                <a:path w="25" h="13" extrusionOk="0">
                  <a:moveTo>
                    <a:pt x="13" y="12"/>
                  </a:moveTo>
                  <a:cubicBezTo>
                    <a:pt x="13" y="12"/>
                    <a:pt x="1" y="12"/>
                    <a:pt x="1" y="12"/>
                  </a:cubicBezTo>
                  <a:cubicBezTo>
                    <a:pt x="1" y="0"/>
                    <a:pt x="13" y="0"/>
                    <a:pt x="13" y="0"/>
                  </a:cubicBezTo>
                  <a:cubicBezTo>
                    <a:pt x="25" y="0"/>
                    <a:pt x="25" y="0"/>
                    <a:pt x="25" y="12"/>
                  </a:cubicBezTo>
                  <a:cubicBezTo>
                    <a:pt x="25" y="12"/>
                    <a:pt x="25" y="12"/>
                    <a:pt x="13" y="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1229000" y="2397750"/>
              <a:ext cx="625" cy="625"/>
            </a:xfrm>
            <a:custGeom>
              <a:avLst/>
              <a:gdLst/>
              <a:ahLst/>
              <a:cxnLst/>
              <a:rect l="l" t="t" r="r" b="b"/>
              <a:pathLst>
                <a:path w="25" h="25" extrusionOk="0">
                  <a:moveTo>
                    <a:pt x="13" y="24"/>
                  </a:moveTo>
                  <a:cubicBezTo>
                    <a:pt x="1" y="24"/>
                    <a:pt x="1" y="24"/>
                    <a:pt x="1" y="12"/>
                  </a:cubicBezTo>
                  <a:cubicBezTo>
                    <a:pt x="1" y="0"/>
                    <a:pt x="25" y="0"/>
                    <a:pt x="25" y="12"/>
                  </a:cubicBezTo>
                  <a:cubicBezTo>
                    <a:pt x="25" y="24"/>
                    <a:pt x="13"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1194175" y="2386425"/>
              <a:ext cx="925" cy="925"/>
            </a:xfrm>
            <a:custGeom>
              <a:avLst/>
              <a:gdLst/>
              <a:ahLst/>
              <a:cxnLst/>
              <a:rect l="l" t="t" r="r" b="b"/>
              <a:pathLst>
                <a:path w="37" h="37" extrusionOk="0">
                  <a:moveTo>
                    <a:pt x="25" y="37"/>
                  </a:moveTo>
                  <a:cubicBezTo>
                    <a:pt x="1" y="37"/>
                    <a:pt x="37" y="1"/>
                    <a:pt x="37" y="25"/>
                  </a:cubicBezTo>
                  <a:cubicBezTo>
                    <a:pt x="37" y="37"/>
                    <a:pt x="25" y="37"/>
                    <a:pt x="25"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1160550" y="2373625"/>
              <a:ext cx="625" cy="925"/>
            </a:xfrm>
            <a:custGeom>
              <a:avLst/>
              <a:gdLst/>
              <a:ahLst/>
              <a:cxnLst/>
              <a:rect l="l" t="t" r="r" b="b"/>
              <a:pathLst>
                <a:path w="25" h="37" extrusionOk="0">
                  <a:moveTo>
                    <a:pt x="12" y="37"/>
                  </a:moveTo>
                  <a:cubicBezTo>
                    <a:pt x="0" y="37"/>
                    <a:pt x="0" y="25"/>
                    <a:pt x="0" y="25"/>
                  </a:cubicBezTo>
                  <a:cubicBezTo>
                    <a:pt x="0" y="13"/>
                    <a:pt x="0" y="1"/>
                    <a:pt x="12" y="1"/>
                  </a:cubicBezTo>
                  <a:cubicBezTo>
                    <a:pt x="24" y="1"/>
                    <a:pt x="24" y="13"/>
                    <a:pt x="24" y="25"/>
                  </a:cubicBezTo>
                  <a:cubicBezTo>
                    <a:pt x="24" y="25"/>
                    <a:pt x="24" y="37"/>
                    <a:pt x="12"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1126925" y="2358750"/>
              <a:ext cx="900" cy="925"/>
            </a:xfrm>
            <a:custGeom>
              <a:avLst/>
              <a:gdLst/>
              <a:ahLst/>
              <a:cxnLst/>
              <a:rect l="l" t="t" r="r" b="b"/>
              <a:pathLst>
                <a:path w="36" h="37" extrusionOk="0">
                  <a:moveTo>
                    <a:pt x="24" y="36"/>
                  </a:moveTo>
                  <a:cubicBezTo>
                    <a:pt x="12" y="36"/>
                    <a:pt x="0" y="36"/>
                    <a:pt x="0" y="24"/>
                  </a:cubicBezTo>
                  <a:cubicBezTo>
                    <a:pt x="0" y="13"/>
                    <a:pt x="12" y="1"/>
                    <a:pt x="24" y="1"/>
                  </a:cubicBezTo>
                  <a:cubicBezTo>
                    <a:pt x="24" y="1"/>
                    <a:pt x="36" y="13"/>
                    <a:pt x="36" y="24"/>
                  </a:cubicBezTo>
                  <a:cubicBezTo>
                    <a:pt x="36" y="24"/>
                    <a:pt x="24" y="36"/>
                    <a:pt x="24"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1094775" y="2342075"/>
              <a:ext cx="900" cy="925"/>
            </a:xfrm>
            <a:custGeom>
              <a:avLst/>
              <a:gdLst/>
              <a:ahLst/>
              <a:cxnLst/>
              <a:rect l="l" t="t" r="r" b="b"/>
              <a:pathLst>
                <a:path w="36" h="37" extrusionOk="0">
                  <a:moveTo>
                    <a:pt x="36" y="25"/>
                  </a:moveTo>
                  <a:cubicBezTo>
                    <a:pt x="36" y="37"/>
                    <a:pt x="24" y="37"/>
                    <a:pt x="24" y="37"/>
                  </a:cubicBezTo>
                  <a:cubicBezTo>
                    <a:pt x="12" y="37"/>
                    <a:pt x="0" y="37"/>
                    <a:pt x="0" y="25"/>
                  </a:cubicBezTo>
                  <a:cubicBezTo>
                    <a:pt x="0" y="13"/>
                    <a:pt x="12" y="1"/>
                    <a:pt x="24" y="1"/>
                  </a:cubicBezTo>
                  <a:cubicBezTo>
                    <a:pt x="24" y="1"/>
                    <a:pt x="36" y="13"/>
                    <a:pt x="36" y="2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1063525" y="2323325"/>
              <a:ext cx="1200" cy="1225"/>
            </a:xfrm>
            <a:custGeom>
              <a:avLst/>
              <a:gdLst/>
              <a:ahLst/>
              <a:cxnLst/>
              <a:rect l="l" t="t" r="r" b="b"/>
              <a:pathLst>
                <a:path w="48" h="49" extrusionOk="0">
                  <a:moveTo>
                    <a:pt x="24" y="48"/>
                  </a:moveTo>
                  <a:cubicBezTo>
                    <a:pt x="12" y="48"/>
                    <a:pt x="0" y="48"/>
                    <a:pt x="0" y="37"/>
                  </a:cubicBezTo>
                  <a:cubicBezTo>
                    <a:pt x="0" y="1"/>
                    <a:pt x="48" y="1"/>
                    <a:pt x="48" y="37"/>
                  </a:cubicBezTo>
                  <a:cubicBezTo>
                    <a:pt x="48" y="48"/>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1033150" y="2303100"/>
              <a:ext cx="1225" cy="1500"/>
            </a:xfrm>
            <a:custGeom>
              <a:avLst/>
              <a:gdLst/>
              <a:ahLst/>
              <a:cxnLst/>
              <a:rect l="l" t="t" r="r" b="b"/>
              <a:pathLst>
                <a:path w="49" h="60" extrusionOk="0">
                  <a:moveTo>
                    <a:pt x="48" y="36"/>
                  </a:moveTo>
                  <a:cubicBezTo>
                    <a:pt x="48" y="48"/>
                    <a:pt x="36" y="60"/>
                    <a:pt x="24" y="60"/>
                  </a:cubicBezTo>
                  <a:cubicBezTo>
                    <a:pt x="13" y="60"/>
                    <a:pt x="1" y="48"/>
                    <a:pt x="1" y="36"/>
                  </a:cubicBezTo>
                  <a:cubicBezTo>
                    <a:pt x="1" y="12"/>
                    <a:pt x="13" y="0"/>
                    <a:pt x="24" y="0"/>
                  </a:cubicBezTo>
                  <a:cubicBezTo>
                    <a:pt x="36" y="0"/>
                    <a:pt x="48" y="12"/>
                    <a:pt x="48"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1003375" y="2281075"/>
              <a:ext cx="1825" cy="1800"/>
            </a:xfrm>
            <a:custGeom>
              <a:avLst/>
              <a:gdLst/>
              <a:ahLst/>
              <a:cxnLst/>
              <a:rect l="l" t="t" r="r" b="b"/>
              <a:pathLst>
                <a:path w="73" h="72" extrusionOk="0">
                  <a:moveTo>
                    <a:pt x="49" y="72"/>
                  </a:moveTo>
                  <a:cubicBezTo>
                    <a:pt x="1" y="72"/>
                    <a:pt x="72" y="0"/>
                    <a:pt x="72" y="48"/>
                  </a:cubicBezTo>
                  <a:cubicBezTo>
                    <a:pt x="72" y="60"/>
                    <a:pt x="61" y="72"/>
                    <a:pt x="49"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975700" y="2257250"/>
              <a:ext cx="2125" cy="2100"/>
            </a:xfrm>
            <a:custGeom>
              <a:avLst/>
              <a:gdLst/>
              <a:ahLst/>
              <a:cxnLst/>
              <a:rect l="l" t="t" r="r" b="b"/>
              <a:pathLst>
                <a:path w="85" h="84" extrusionOk="0">
                  <a:moveTo>
                    <a:pt x="48" y="84"/>
                  </a:moveTo>
                  <a:cubicBezTo>
                    <a:pt x="1" y="84"/>
                    <a:pt x="84" y="1"/>
                    <a:pt x="84" y="48"/>
                  </a:cubicBezTo>
                  <a:cubicBezTo>
                    <a:pt x="84" y="72"/>
                    <a:pt x="72" y="84"/>
                    <a:pt x="48" y="8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949500" y="2232850"/>
              <a:ext cx="2125" cy="1800"/>
            </a:xfrm>
            <a:custGeom>
              <a:avLst/>
              <a:gdLst/>
              <a:ahLst/>
              <a:cxnLst/>
              <a:rect l="l" t="t" r="r" b="b"/>
              <a:pathLst>
                <a:path w="85" h="72" extrusionOk="0">
                  <a:moveTo>
                    <a:pt x="37" y="72"/>
                  </a:moveTo>
                  <a:cubicBezTo>
                    <a:pt x="1" y="72"/>
                    <a:pt x="1" y="0"/>
                    <a:pt x="37" y="0"/>
                  </a:cubicBezTo>
                  <a:cubicBezTo>
                    <a:pt x="84" y="0"/>
                    <a:pt x="84" y="60"/>
                    <a:pt x="37"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924200" y="2205750"/>
              <a:ext cx="2125" cy="2425"/>
            </a:xfrm>
            <a:custGeom>
              <a:avLst/>
              <a:gdLst/>
              <a:ahLst/>
              <a:cxnLst/>
              <a:rect l="l" t="t" r="r" b="b"/>
              <a:pathLst>
                <a:path w="85" h="97" extrusionOk="0">
                  <a:moveTo>
                    <a:pt x="60" y="96"/>
                  </a:moveTo>
                  <a:cubicBezTo>
                    <a:pt x="1" y="96"/>
                    <a:pt x="84" y="1"/>
                    <a:pt x="84" y="60"/>
                  </a:cubicBezTo>
                  <a:cubicBezTo>
                    <a:pt x="84" y="72"/>
                    <a:pt x="72" y="96"/>
                    <a:pt x="60"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900400" y="2177775"/>
              <a:ext cx="2700" cy="2700"/>
            </a:xfrm>
            <a:custGeom>
              <a:avLst/>
              <a:gdLst/>
              <a:ahLst/>
              <a:cxnLst/>
              <a:rect l="l" t="t" r="r" b="b"/>
              <a:pathLst>
                <a:path w="108" h="108" extrusionOk="0">
                  <a:moveTo>
                    <a:pt x="72" y="108"/>
                  </a:moveTo>
                  <a:cubicBezTo>
                    <a:pt x="0" y="108"/>
                    <a:pt x="108" y="1"/>
                    <a:pt x="108" y="72"/>
                  </a:cubicBezTo>
                  <a:cubicBezTo>
                    <a:pt x="108" y="84"/>
                    <a:pt x="84" y="108"/>
                    <a:pt x="72" y="10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878975" y="2149200"/>
              <a:ext cx="2400" cy="2400"/>
            </a:xfrm>
            <a:custGeom>
              <a:avLst/>
              <a:gdLst/>
              <a:ahLst/>
              <a:cxnLst/>
              <a:rect l="l" t="t" r="r" b="b"/>
              <a:pathLst>
                <a:path w="96" h="96" extrusionOk="0">
                  <a:moveTo>
                    <a:pt x="48" y="96"/>
                  </a:moveTo>
                  <a:cubicBezTo>
                    <a:pt x="24" y="96"/>
                    <a:pt x="0" y="72"/>
                    <a:pt x="0" y="48"/>
                  </a:cubicBezTo>
                  <a:cubicBezTo>
                    <a:pt x="12" y="1"/>
                    <a:pt x="84" y="1"/>
                    <a:pt x="95" y="48"/>
                  </a:cubicBezTo>
                  <a:cubicBezTo>
                    <a:pt x="95" y="72"/>
                    <a:pt x="72" y="96"/>
                    <a:pt x="48" y="9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858125" y="2118850"/>
              <a:ext cx="3600" cy="2700"/>
            </a:xfrm>
            <a:custGeom>
              <a:avLst/>
              <a:gdLst/>
              <a:ahLst/>
              <a:cxnLst/>
              <a:rect l="l" t="t" r="r" b="b"/>
              <a:pathLst>
                <a:path w="144" h="108" extrusionOk="0">
                  <a:moveTo>
                    <a:pt x="72" y="107"/>
                  </a:moveTo>
                  <a:cubicBezTo>
                    <a:pt x="1" y="107"/>
                    <a:pt x="1" y="0"/>
                    <a:pt x="72" y="0"/>
                  </a:cubicBezTo>
                  <a:cubicBezTo>
                    <a:pt x="144" y="0"/>
                    <a:pt x="144" y="107"/>
                    <a:pt x="72" y="10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839075" y="2086700"/>
              <a:ext cx="3900" cy="3600"/>
            </a:xfrm>
            <a:custGeom>
              <a:avLst/>
              <a:gdLst/>
              <a:ahLst/>
              <a:cxnLst/>
              <a:rect l="l" t="t" r="r" b="b"/>
              <a:pathLst>
                <a:path w="156" h="144" extrusionOk="0">
                  <a:moveTo>
                    <a:pt x="96" y="143"/>
                  </a:moveTo>
                  <a:cubicBezTo>
                    <a:pt x="1" y="143"/>
                    <a:pt x="156" y="0"/>
                    <a:pt x="156" y="96"/>
                  </a:cubicBezTo>
                  <a:cubicBezTo>
                    <a:pt x="156" y="119"/>
                    <a:pt x="120" y="143"/>
                    <a:pt x="96"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822400" y="2054250"/>
              <a:ext cx="3900" cy="3900"/>
            </a:xfrm>
            <a:custGeom>
              <a:avLst/>
              <a:gdLst/>
              <a:ahLst/>
              <a:cxnLst/>
              <a:rect l="l" t="t" r="r" b="b"/>
              <a:pathLst>
                <a:path w="156" h="156" extrusionOk="0">
                  <a:moveTo>
                    <a:pt x="96" y="155"/>
                  </a:moveTo>
                  <a:cubicBezTo>
                    <a:pt x="1" y="155"/>
                    <a:pt x="156" y="1"/>
                    <a:pt x="156" y="96"/>
                  </a:cubicBezTo>
                  <a:cubicBezTo>
                    <a:pt x="156" y="132"/>
                    <a:pt x="132" y="155"/>
                    <a:pt x="96"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807225" y="2020925"/>
              <a:ext cx="4500" cy="4175"/>
            </a:xfrm>
            <a:custGeom>
              <a:avLst/>
              <a:gdLst/>
              <a:ahLst/>
              <a:cxnLst/>
              <a:rect l="l" t="t" r="r" b="b"/>
              <a:pathLst>
                <a:path w="180" h="167" extrusionOk="0">
                  <a:moveTo>
                    <a:pt x="108" y="167"/>
                  </a:moveTo>
                  <a:cubicBezTo>
                    <a:pt x="1" y="167"/>
                    <a:pt x="179" y="0"/>
                    <a:pt x="179" y="107"/>
                  </a:cubicBezTo>
                  <a:cubicBezTo>
                    <a:pt x="167" y="143"/>
                    <a:pt x="144"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795025" y="1986975"/>
              <a:ext cx="3900" cy="4500"/>
            </a:xfrm>
            <a:custGeom>
              <a:avLst/>
              <a:gdLst/>
              <a:ahLst/>
              <a:cxnLst/>
              <a:rect l="l" t="t" r="r" b="b"/>
              <a:pathLst>
                <a:path w="156" h="180" extrusionOk="0">
                  <a:moveTo>
                    <a:pt x="72" y="179"/>
                  </a:moveTo>
                  <a:cubicBezTo>
                    <a:pt x="36" y="179"/>
                    <a:pt x="1" y="144"/>
                    <a:pt x="1" y="108"/>
                  </a:cubicBezTo>
                  <a:cubicBezTo>
                    <a:pt x="1" y="1"/>
                    <a:pt x="143" y="1"/>
                    <a:pt x="143" y="108"/>
                  </a:cubicBezTo>
                  <a:cubicBezTo>
                    <a:pt x="155" y="144"/>
                    <a:pt x="120" y="179"/>
                    <a:pt x="72"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784025" y="1953050"/>
              <a:ext cx="3875" cy="3900"/>
            </a:xfrm>
            <a:custGeom>
              <a:avLst/>
              <a:gdLst/>
              <a:ahLst/>
              <a:cxnLst/>
              <a:rect l="l" t="t" r="r" b="b"/>
              <a:pathLst>
                <a:path w="155" h="156" extrusionOk="0">
                  <a:moveTo>
                    <a:pt x="155" y="72"/>
                  </a:moveTo>
                  <a:cubicBezTo>
                    <a:pt x="155" y="120"/>
                    <a:pt x="119" y="155"/>
                    <a:pt x="72" y="155"/>
                  </a:cubicBezTo>
                  <a:cubicBezTo>
                    <a:pt x="24" y="155"/>
                    <a:pt x="0" y="120"/>
                    <a:pt x="0" y="72"/>
                  </a:cubicBezTo>
                  <a:cubicBezTo>
                    <a:pt x="0" y="36"/>
                    <a:pt x="24" y="0"/>
                    <a:pt x="72" y="0"/>
                  </a:cubicBezTo>
                  <a:cubicBezTo>
                    <a:pt x="119" y="0"/>
                    <a:pt x="155" y="36"/>
                    <a:pt x="155"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774500" y="1917625"/>
              <a:ext cx="4475" cy="4500"/>
            </a:xfrm>
            <a:custGeom>
              <a:avLst/>
              <a:gdLst/>
              <a:ahLst/>
              <a:cxnLst/>
              <a:rect l="l" t="t" r="r" b="b"/>
              <a:pathLst>
                <a:path w="179" h="180" extrusionOk="0">
                  <a:moveTo>
                    <a:pt x="95" y="179"/>
                  </a:moveTo>
                  <a:cubicBezTo>
                    <a:pt x="48" y="167"/>
                    <a:pt x="12" y="132"/>
                    <a:pt x="12" y="84"/>
                  </a:cubicBezTo>
                  <a:cubicBezTo>
                    <a:pt x="0" y="36"/>
                    <a:pt x="48" y="1"/>
                    <a:pt x="95" y="1"/>
                  </a:cubicBezTo>
                  <a:cubicBezTo>
                    <a:pt x="143" y="1"/>
                    <a:pt x="179" y="36"/>
                    <a:pt x="179" y="84"/>
                  </a:cubicBezTo>
                  <a:cubicBezTo>
                    <a:pt x="179" y="132"/>
                    <a:pt x="143" y="179"/>
                    <a:pt x="95"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767350" y="1881325"/>
              <a:ext cx="4775" cy="5075"/>
            </a:xfrm>
            <a:custGeom>
              <a:avLst/>
              <a:gdLst/>
              <a:ahLst/>
              <a:cxnLst/>
              <a:rect l="l" t="t" r="r" b="b"/>
              <a:pathLst>
                <a:path w="191" h="203" extrusionOk="0">
                  <a:moveTo>
                    <a:pt x="96" y="202"/>
                  </a:moveTo>
                  <a:cubicBezTo>
                    <a:pt x="48" y="202"/>
                    <a:pt x="0" y="167"/>
                    <a:pt x="0" y="107"/>
                  </a:cubicBezTo>
                  <a:cubicBezTo>
                    <a:pt x="12" y="0"/>
                    <a:pt x="167" y="0"/>
                    <a:pt x="191" y="107"/>
                  </a:cubicBezTo>
                  <a:cubicBezTo>
                    <a:pt x="191" y="167"/>
                    <a:pt x="143" y="202"/>
                    <a:pt x="96" y="20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760800" y="1844400"/>
              <a:ext cx="6275" cy="6275"/>
            </a:xfrm>
            <a:custGeom>
              <a:avLst/>
              <a:gdLst/>
              <a:ahLst/>
              <a:cxnLst/>
              <a:rect l="l" t="t" r="r" b="b"/>
              <a:pathLst>
                <a:path w="251" h="251" extrusionOk="0">
                  <a:moveTo>
                    <a:pt x="155" y="251"/>
                  </a:moveTo>
                  <a:cubicBezTo>
                    <a:pt x="0" y="239"/>
                    <a:pt x="250" y="1"/>
                    <a:pt x="250" y="144"/>
                  </a:cubicBezTo>
                  <a:cubicBezTo>
                    <a:pt x="250" y="203"/>
                    <a:pt x="203" y="251"/>
                    <a:pt x="155" y="25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759000" y="1808400"/>
              <a:ext cx="5400" cy="5975"/>
            </a:xfrm>
            <a:custGeom>
              <a:avLst/>
              <a:gdLst/>
              <a:ahLst/>
              <a:cxnLst/>
              <a:rect l="l" t="t" r="r" b="b"/>
              <a:pathLst>
                <a:path w="216" h="239" extrusionOk="0">
                  <a:moveTo>
                    <a:pt x="108" y="238"/>
                  </a:moveTo>
                  <a:cubicBezTo>
                    <a:pt x="49" y="238"/>
                    <a:pt x="1" y="191"/>
                    <a:pt x="1" y="143"/>
                  </a:cubicBezTo>
                  <a:cubicBezTo>
                    <a:pt x="1" y="0"/>
                    <a:pt x="215" y="0"/>
                    <a:pt x="215" y="143"/>
                  </a:cubicBezTo>
                  <a:cubicBezTo>
                    <a:pt x="215" y="191"/>
                    <a:pt x="168" y="238"/>
                    <a:pt x="108" y="23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757825" y="1772675"/>
              <a:ext cx="5675" cy="5675"/>
            </a:xfrm>
            <a:custGeom>
              <a:avLst/>
              <a:gdLst/>
              <a:ahLst/>
              <a:cxnLst/>
              <a:rect l="l" t="t" r="r" b="b"/>
              <a:pathLst>
                <a:path w="227" h="227" extrusionOk="0">
                  <a:moveTo>
                    <a:pt x="227" y="119"/>
                  </a:moveTo>
                  <a:cubicBezTo>
                    <a:pt x="227" y="179"/>
                    <a:pt x="179" y="226"/>
                    <a:pt x="119" y="226"/>
                  </a:cubicBezTo>
                  <a:cubicBezTo>
                    <a:pt x="48" y="226"/>
                    <a:pt x="0" y="179"/>
                    <a:pt x="0" y="119"/>
                  </a:cubicBezTo>
                  <a:cubicBezTo>
                    <a:pt x="0" y="60"/>
                    <a:pt x="48" y="0"/>
                    <a:pt x="119" y="0"/>
                  </a:cubicBezTo>
                  <a:cubicBezTo>
                    <a:pt x="179" y="0"/>
                    <a:pt x="227" y="60"/>
                    <a:pt x="227"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758725" y="1735450"/>
              <a:ext cx="6850" cy="6575"/>
            </a:xfrm>
            <a:custGeom>
              <a:avLst/>
              <a:gdLst/>
              <a:ahLst/>
              <a:cxnLst/>
              <a:rect l="l" t="t" r="r" b="b"/>
              <a:pathLst>
                <a:path w="274" h="263" extrusionOk="0">
                  <a:moveTo>
                    <a:pt x="119" y="263"/>
                  </a:moveTo>
                  <a:cubicBezTo>
                    <a:pt x="60" y="263"/>
                    <a:pt x="0" y="215"/>
                    <a:pt x="0" y="156"/>
                  </a:cubicBezTo>
                  <a:cubicBezTo>
                    <a:pt x="0" y="49"/>
                    <a:pt x="131" y="1"/>
                    <a:pt x="202" y="72"/>
                  </a:cubicBezTo>
                  <a:cubicBezTo>
                    <a:pt x="274" y="144"/>
                    <a:pt x="214" y="263"/>
                    <a:pt x="119" y="26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761700" y="1700050"/>
              <a:ext cx="5975" cy="5975"/>
            </a:xfrm>
            <a:custGeom>
              <a:avLst/>
              <a:gdLst/>
              <a:ahLst/>
              <a:cxnLst/>
              <a:rect l="l" t="t" r="r" b="b"/>
              <a:pathLst>
                <a:path w="239" h="239" extrusionOk="0">
                  <a:moveTo>
                    <a:pt x="238" y="119"/>
                  </a:moveTo>
                  <a:cubicBezTo>
                    <a:pt x="238" y="179"/>
                    <a:pt x="191" y="238"/>
                    <a:pt x="119" y="238"/>
                  </a:cubicBezTo>
                  <a:cubicBezTo>
                    <a:pt x="48" y="238"/>
                    <a:pt x="0" y="179"/>
                    <a:pt x="0" y="119"/>
                  </a:cubicBezTo>
                  <a:cubicBezTo>
                    <a:pt x="0" y="48"/>
                    <a:pt x="48" y="0"/>
                    <a:pt x="119" y="0"/>
                  </a:cubicBezTo>
                  <a:cubicBezTo>
                    <a:pt x="191" y="0"/>
                    <a:pt x="238" y="48"/>
                    <a:pt x="238"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765550" y="1662825"/>
              <a:ext cx="7175" cy="7175"/>
            </a:xfrm>
            <a:custGeom>
              <a:avLst/>
              <a:gdLst/>
              <a:ahLst/>
              <a:cxnLst/>
              <a:rect l="l" t="t" r="r" b="b"/>
              <a:pathLst>
                <a:path w="287" h="287" extrusionOk="0">
                  <a:moveTo>
                    <a:pt x="168" y="287"/>
                  </a:moveTo>
                  <a:cubicBezTo>
                    <a:pt x="49" y="287"/>
                    <a:pt x="1" y="156"/>
                    <a:pt x="72" y="72"/>
                  </a:cubicBezTo>
                  <a:cubicBezTo>
                    <a:pt x="156" y="1"/>
                    <a:pt x="287" y="48"/>
                    <a:pt x="287" y="168"/>
                  </a:cubicBezTo>
                  <a:cubicBezTo>
                    <a:pt x="287" y="239"/>
                    <a:pt x="239" y="287"/>
                    <a:pt x="168" y="28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9"/>
            <p:cNvSpPr/>
            <p:nvPr/>
          </p:nvSpPr>
          <p:spPr>
            <a:xfrm>
              <a:off x="77240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9"/>
            <p:cNvSpPr/>
            <p:nvPr/>
          </p:nvSpPr>
          <p:spPr>
            <a:xfrm>
              <a:off x="782225" y="1592600"/>
              <a:ext cx="6875" cy="6850"/>
            </a:xfrm>
            <a:custGeom>
              <a:avLst/>
              <a:gdLst/>
              <a:ahLst/>
              <a:cxnLst/>
              <a:rect l="l" t="t" r="r" b="b"/>
              <a:pathLst>
                <a:path w="275" h="274" extrusionOk="0">
                  <a:moveTo>
                    <a:pt x="274" y="143"/>
                  </a:moveTo>
                  <a:cubicBezTo>
                    <a:pt x="274" y="214"/>
                    <a:pt x="215" y="274"/>
                    <a:pt x="144" y="274"/>
                  </a:cubicBezTo>
                  <a:cubicBezTo>
                    <a:pt x="72" y="274"/>
                    <a:pt x="1" y="214"/>
                    <a:pt x="1" y="143"/>
                  </a:cubicBezTo>
                  <a:cubicBezTo>
                    <a:pt x="1" y="60"/>
                    <a:pt x="72" y="0"/>
                    <a:pt x="144" y="0"/>
                  </a:cubicBezTo>
                  <a:cubicBezTo>
                    <a:pt x="215" y="0"/>
                    <a:pt x="274" y="60"/>
                    <a:pt x="274" y="14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9"/>
            <p:cNvSpPr/>
            <p:nvPr/>
          </p:nvSpPr>
          <p:spPr>
            <a:xfrm>
              <a:off x="791750" y="1556275"/>
              <a:ext cx="8950" cy="8650"/>
            </a:xfrm>
            <a:custGeom>
              <a:avLst/>
              <a:gdLst/>
              <a:ahLst/>
              <a:cxnLst/>
              <a:rect l="l" t="t" r="r" b="b"/>
              <a:pathLst>
                <a:path w="358" h="346" extrusionOk="0">
                  <a:moveTo>
                    <a:pt x="203" y="346"/>
                  </a:moveTo>
                  <a:cubicBezTo>
                    <a:pt x="72" y="346"/>
                    <a:pt x="1" y="191"/>
                    <a:pt x="96" y="96"/>
                  </a:cubicBezTo>
                  <a:cubicBezTo>
                    <a:pt x="191" y="0"/>
                    <a:pt x="358" y="72"/>
                    <a:pt x="358" y="203"/>
                  </a:cubicBezTo>
                  <a:cubicBezTo>
                    <a:pt x="358" y="286"/>
                    <a:pt x="286" y="346"/>
                    <a:pt x="203"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9"/>
            <p:cNvSpPr/>
            <p:nvPr/>
          </p:nvSpPr>
          <p:spPr>
            <a:xfrm>
              <a:off x="804850" y="1522650"/>
              <a:ext cx="8650" cy="8650"/>
            </a:xfrm>
            <a:custGeom>
              <a:avLst/>
              <a:gdLst/>
              <a:ahLst/>
              <a:cxnLst/>
              <a:rect l="l" t="t" r="r" b="b"/>
              <a:pathLst>
                <a:path w="346" h="346" extrusionOk="0">
                  <a:moveTo>
                    <a:pt x="203" y="345"/>
                  </a:moveTo>
                  <a:cubicBezTo>
                    <a:pt x="72" y="345"/>
                    <a:pt x="1"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9"/>
            <p:cNvSpPr/>
            <p:nvPr/>
          </p:nvSpPr>
          <p:spPr>
            <a:xfrm>
              <a:off x="819725" y="1490500"/>
              <a:ext cx="10150" cy="7750"/>
            </a:xfrm>
            <a:custGeom>
              <a:avLst/>
              <a:gdLst/>
              <a:ahLst/>
              <a:cxnLst/>
              <a:rect l="l" t="t" r="r" b="b"/>
              <a:pathLst>
                <a:path w="406" h="310" extrusionOk="0">
                  <a:moveTo>
                    <a:pt x="203" y="310"/>
                  </a:moveTo>
                  <a:cubicBezTo>
                    <a:pt x="1" y="310"/>
                    <a:pt x="1" y="0"/>
                    <a:pt x="203" y="0"/>
                  </a:cubicBezTo>
                  <a:cubicBezTo>
                    <a:pt x="406" y="0"/>
                    <a:pt x="406" y="310"/>
                    <a:pt x="203"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9"/>
            <p:cNvSpPr/>
            <p:nvPr/>
          </p:nvSpPr>
          <p:spPr>
            <a:xfrm>
              <a:off x="836100" y="1456550"/>
              <a:ext cx="9250" cy="9550"/>
            </a:xfrm>
            <a:custGeom>
              <a:avLst/>
              <a:gdLst/>
              <a:ahLst/>
              <a:cxnLst/>
              <a:rect l="l" t="t" r="r" b="b"/>
              <a:pathLst>
                <a:path w="370" h="382" extrusionOk="0">
                  <a:moveTo>
                    <a:pt x="215" y="382"/>
                  </a:moveTo>
                  <a:cubicBezTo>
                    <a:pt x="72" y="382"/>
                    <a:pt x="1" y="203"/>
                    <a:pt x="96" y="108"/>
                  </a:cubicBezTo>
                  <a:cubicBezTo>
                    <a:pt x="203" y="1"/>
                    <a:pt x="370" y="72"/>
                    <a:pt x="370" y="227"/>
                  </a:cubicBezTo>
                  <a:cubicBezTo>
                    <a:pt x="370" y="310"/>
                    <a:pt x="298"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9"/>
            <p:cNvSpPr/>
            <p:nvPr/>
          </p:nvSpPr>
          <p:spPr>
            <a:xfrm>
              <a:off x="854550" y="1425300"/>
              <a:ext cx="9550" cy="9550"/>
            </a:xfrm>
            <a:custGeom>
              <a:avLst/>
              <a:gdLst/>
              <a:ahLst/>
              <a:cxnLst/>
              <a:rect l="l" t="t" r="r" b="b"/>
              <a:pathLst>
                <a:path w="382" h="382" extrusionOk="0">
                  <a:moveTo>
                    <a:pt x="215" y="382"/>
                  </a:moveTo>
                  <a:cubicBezTo>
                    <a:pt x="72" y="382"/>
                    <a:pt x="1" y="203"/>
                    <a:pt x="96" y="108"/>
                  </a:cubicBezTo>
                  <a:cubicBezTo>
                    <a:pt x="203" y="1"/>
                    <a:pt x="382" y="72"/>
                    <a:pt x="382" y="215"/>
                  </a:cubicBezTo>
                  <a:cubicBezTo>
                    <a:pt x="382" y="310"/>
                    <a:pt x="310" y="382"/>
                    <a:pt x="215"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9"/>
            <p:cNvSpPr/>
            <p:nvPr/>
          </p:nvSpPr>
          <p:spPr>
            <a:xfrm>
              <a:off x="874200" y="1394650"/>
              <a:ext cx="10150" cy="10150"/>
            </a:xfrm>
            <a:custGeom>
              <a:avLst/>
              <a:gdLst/>
              <a:ahLst/>
              <a:cxnLst/>
              <a:rect l="l" t="t" r="r" b="b"/>
              <a:pathLst>
                <a:path w="406" h="406" extrusionOk="0">
                  <a:moveTo>
                    <a:pt x="239" y="405"/>
                  </a:moveTo>
                  <a:cubicBezTo>
                    <a:pt x="84" y="405"/>
                    <a:pt x="1" y="215"/>
                    <a:pt x="120" y="108"/>
                  </a:cubicBezTo>
                  <a:cubicBezTo>
                    <a:pt x="227" y="0"/>
                    <a:pt x="405" y="84"/>
                    <a:pt x="405" y="238"/>
                  </a:cubicBezTo>
                  <a:cubicBezTo>
                    <a:pt x="405" y="334"/>
                    <a:pt x="334" y="405"/>
                    <a:pt x="239"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9"/>
            <p:cNvSpPr/>
            <p:nvPr/>
          </p:nvSpPr>
          <p:spPr>
            <a:xfrm>
              <a:off x="897725" y="1367250"/>
              <a:ext cx="8650" cy="8675"/>
            </a:xfrm>
            <a:custGeom>
              <a:avLst/>
              <a:gdLst/>
              <a:ahLst/>
              <a:cxnLst/>
              <a:rect l="l" t="t" r="r" b="b"/>
              <a:pathLst>
                <a:path w="346" h="347" extrusionOk="0">
                  <a:moveTo>
                    <a:pt x="346" y="180"/>
                  </a:moveTo>
                  <a:cubicBezTo>
                    <a:pt x="346" y="275"/>
                    <a:pt x="274" y="346"/>
                    <a:pt x="179" y="346"/>
                  </a:cubicBezTo>
                  <a:cubicBezTo>
                    <a:pt x="72" y="346"/>
                    <a:pt x="0" y="275"/>
                    <a:pt x="0" y="180"/>
                  </a:cubicBezTo>
                  <a:cubicBezTo>
                    <a:pt x="0" y="72"/>
                    <a:pt x="72" y="1"/>
                    <a:pt x="179" y="1"/>
                  </a:cubicBezTo>
                  <a:cubicBezTo>
                    <a:pt x="274" y="1"/>
                    <a:pt x="346" y="72"/>
                    <a:pt x="34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9"/>
            <p:cNvSpPr/>
            <p:nvPr/>
          </p:nvSpPr>
          <p:spPr>
            <a:xfrm>
              <a:off x="919450" y="1337800"/>
              <a:ext cx="10750" cy="10725"/>
            </a:xfrm>
            <a:custGeom>
              <a:avLst/>
              <a:gdLst/>
              <a:ahLst/>
              <a:cxnLst/>
              <a:rect l="l" t="t" r="r" b="b"/>
              <a:pathLst>
                <a:path w="430" h="429" extrusionOk="0">
                  <a:moveTo>
                    <a:pt x="239" y="429"/>
                  </a:moveTo>
                  <a:cubicBezTo>
                    <a:pt x="84" y="429"/>
                    <a:pt x="0" y="226"/>
                    <a:pt x="119" y="107"/>
                  </a:cubicBezTo>
                  <a:cubicBezTo>
                    <a:pt x="227" y="0"/>
                    <a:pt x="429" y="84"/>
                    <a:pt x="429" y="238"/>
                  </a:cubicBezTo>
                  <a:cubicBezTo>
                    <a:pt x="429" y="346"/>
                    <a:pt x="346" y="429"/>
                    <a:pt x="239" y="42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9"/>
            <p:cNvSpPr/>
            <p:nvPr/>
          </p:nvSpPr>
          <p:spPr>
            <a:xfrm>
              <a:off x="945950" y="1312800"/>
              <a:ext cx="9250" cy="9250"/>
            </a:xfrm>
            <a:custGeom>
              <a:avLst/>
              <a:gdLst/>
              <a:ahLst/>
              <a:cxnLst/>
              <a:rect l="l" t="t" r="r" b="b"/>
              <a:pathLst>
                <a:path w="370" h="370" extrusionOk="0">
                  <a:moveTo>
                    <a:pt x="369" y="191"/>
                  </a:moveTo>
                  <a:cubicBezTo>
                    <a:pt x="369" y="286"/>
                    <a:pt x="286" y="369"/>
                    <a:pt x="179" y="369"/>
                  </a:cubicBezTo>
                  <a:cubicBezTo>
                    <a:pt x="83" y="369"/>
                    <a:pt x="0" y="286"/>
                    <a:pt x="0" y="191"/>
                  </a:cubicBezTo>
                  <a:cubicBezTo>
                    <a:pt x="0" y="83"/>
                    <a:pt x="83" y="0"/>
                    <a:pt x="179" y="0"/>
                  </a:cubicBezTo>
                  <a:cubicBezTo>
                    <a:pt x="286" y="0"/>
                    <a:pt x="369" y="83"/>
                    <a:pt x="369"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9"/>
            <p:cNvSpPr/>
            <p:nvPr/>
          </p:nvSpPr>
          <p:spPr>
            <a:xfrm>
              <a:off x="970650" y="1286300"/>
              <a:ext cx="11025" cy="11050"/>
            </a:xfrm>
            <a:custGeom>
              <a:avLst/>
              <a:gdLst/>
              <a:ahLst/>
              <a:cxnLst/>
              <a:rect l="l" t="t" r="r" b="b"/>
              <a:pathLst>
                <a:path w="441" h="442" extrusionOk="0">
                  <a:moveTo>
                    <a:pt x="250" y="441"/>
                  </a:moveTo>
                  <a:cubicBezTo>
                    <a:pt x="84" y="441"/>
                    <a:pt x="0" y="239"/>
                    <a:pt x="119" y="120"/>
                  </a:cubicBezTo>
                  <a:cubicBezTo>
                    <a:pt x="238" y="0"/>
                    <a:pt x="441" y="84"/>
                    <a:pt x="441" y="251"/>
                  </a:cubicBezTo>
                  <a:cubicBezTo>
                    <a:pt x="441" y="346"/>
                    <a:pt x="357"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9"/>
            <p:cNvSpPr/>
            <p:nvPr/>
          </p:nvSpPr>
          <p:spPr>
            <a:xfrm>
              <a:off x="998325" y="1262475"/>
              <a:ext cx="11050" cy="11350"/>
            </a:xfrm>
            <a:custGeom>
              <a:avLst/>
              <a:gdLst/>
              <a:ahLst/>
              <a:cxnLst/>
              <a:rect l="l" t="t" r="r" b="b"/>
              <a:pathLst>
                <a:path w="442" h="454" extrusionOk="0">
                  <a:moveTo>
                    <a:pt x="251" y="453"/>
                  </a:moveTo>
                  <a:cubicBezTo>
                    <a:pt x="84" y="453"/>
                    <a:pt x="1" y="251"/>
                    <a:pt x="120" y="132"/>
                  </a:cubicBezTo>
                  <a:cubicBezTo>
                    <a:pt x="239" y="1"/>
                    <a:pt x="441" y="96"/>
                    <a:pt x="441" y="263"/>
                  </a:cubicBezTo>
                  <a:cubicBezTo>
                    <a:pt x="441" y="370"/>
                    <a:pt x="358" y="453"/>
                    <a:pt x="251"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9"/>
            <p:cNvSpPr/>
            <p:nvPr/>
          </p:nvSpPr>
          <p:spPr>
            <a:xfrm>
              <a:off x="1027200" y="1240750"/>
              <a:ext cx="11325" cy="11350"/>
            </a:xfrm>
            <a:custGeom>
              <a:avLst/>
              <a:gdLst/>
              <a:ahLst/>
              <a:cxnLst/>
              <a:rect l="l" t="t" r="r" b="b"/>
              <a:pathLst>
                <a:path w="453" h="454" extrusionOk="0">
                  <a:moveTo>
                    <a:pt x="262" y="453"/>
                  </a:moveTo>
                  <a:cubicBezTo>
                    <a:pt x="84" y="453"/>
                    <a:pt x="0" y="239"/>
                    <a:pt x="120" y="120"/>
                  </a:cubicBezTo>
                  <a:cubicBezTo>
                    <a:pt x="251" y="1"/>
                    <a:pt x="453" y="84"/>
                    <a:pt x="453" y="263"/>
                  </a:cubicBezTo>
                  <a:cubicBezTo>
                    <a:pt x="453" y="358"/>
                    <a:pt x="370"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9"/>
            <p:cNvSpPr/>
            <p:nvPr/>
          </p:nvSpPr>
          <p:spPr>
            <a:xfrm>
              <a:off x="1057275" y="1220525"/>
              <a:ext cx="11625" cy="11325"/>
            </a:xfrm>
            <a:custGeom>
              <a:avLst/>
              <a:gdLst/>
              <a:ahLst/>
              <a:cxnLst/>
              <a:rect l="l" t="t" r="r" b="b"/>
              <a:pathLst>
                <a:path w="465" h="453" extrusionOk="0">
                  <a:moveTo>
                    <a:pt x="262" y="453"/>
                  </a:moveTo>
                  <a:cubicBezTo>
                    <a:pt x="95" y="453"/>
                    <a:pt x="0" y="238"/>
                    <a:pt x="131" y="119"/>
                  </a:cubicBezTo>
                  <a:cubicBezTo>
                    <a:pt x="250" y="0"/>
                    <a:pt x="464" y="84"/>
                    <a:pt x="464" y="262"/>
                  </a:cubicBezTo>
                  <a:cubicBezTo>
                    <a:pt x="464" y="369"/>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9"/>
            <p:cNvSpPr/>
            <p:nvPr/>
          </p:nvSpPr>
          <p:spPr>
            <a:xfrm>
              <a:off x="1090300" y="1203550"/>
              <a:ext cx="9850" cy="9850"/>
            </a:xfrm>
            <a:custGeom>
              <a:avLst/>
              <a:gdLst/>
              <a:ahLst/>
              <a:cxnLst/>
              <a:rect l="l" t="t" r="r" b="b"/>
              <a:pathLst>
                <a:path w="394" h="394" extrusionOk="0">
                  <a:moveTo>
                    <a:pt x="394" y="191"/>
                  </a:moveTo>
                  <a:cubicBezTo>
                    <a:pt x="394" y="298"/>
                    <a:pt x="298" y="393"/>
                    <a:pt x="191" y="393"/>
                  </a:cubicBezTo>
                  <a:cubicBezTo>
                    <a:pt x="84" y="393"/>
                    <a:pt x="1" y="298"/>
                    <a:pt x="1" y="191"/>
                  </a:cubicBezTo>
                  <a:cubicBezTo>
                    <a:pt x="1" y="84"/>
                    <a:pt x="84" y="1"/>
                    <a:pt x="191" y="1"/>
                  </a:cubicBezTo>
                  <a:cubicBezTo>
                    <a:pt x="298" y="1"/>
                    <a:pt x="394" y="84"/>
                    <a:pt x="394"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9"/>
            <p:cNvSpPr/>
            <p:nvPr/>
          </p:nvSpPr>
          <p:spPr>
            <a:xfrm>
              <a:off x="1122450" y="1186575"/>
              <a:ext cx="10150" cy="10150"/>
            </a:xfrm>
            <a:custGeom>
              <a:avLst/>
              <a:gdLst/>
              <a:ahLst/>
              <a:cxnLst/>
              <a:rect l="l" t="t" r="r" b="b"/>
              <a:pathLst>
                <a:path w="406" h="406" extrusionOk="0">
                  <a:moveTo>
                    <a:pt x="405" y="203"/>
                  </a:moveTo>
                  <a:cubicBezTo>
                    <a:pt x="405" y="322"/>
                    <a:pt x="310" y="406"/>
                    <a:pt x="203" y="406"/>
                  </a:cubicBezTo>
                  <a:cubicBezTo>
                    <a:pt x="96" y="406"/>
                    <a:pt x="0" y="322"/>
                    <a:pt x="0" y="203"/>
                  </a:cubicBezTo>
                  <a:cubicBezTo>
                    <a:pt x="0" y="96"/>
                    <a:pt x="96" y="1"/>
                    <a:pt x="203" y="1"/>
                  </a:cubicBezTo>
                  <a:cubicBezTo>
                    <a:pt x="310" y="1"/>
                    <a:pt x="405" y="96"/>
                    <a:pt x="405" y="20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9"/>
            <p:cNvSpPr/>
            <p:nvPr/>
          </p:nvSpPr>
          <p:spPr>
            <a:xfrm>
              <a:off x="1154000" y="1170225"/>
              <a:ext cx="11925" cy="11625"/>
            </a:xfrm>
            <a:custGeom>
              <a:avLst/>
              <a:gdLst/>
              <a:ahLst/>
              <a:cxnLst/>
              <a:rect l="l" t="t" r="r" b="b"/>
              <a:pathLst>
                <a:path w="477" h="465" extrusionOk="0">
                  <a:moveTo>
                    <a:pt x="274" y="464"/>
                  </a:moveTo>
                  <a:cubicBezTo>
                    <a:pt x="96" y="464"/>
                    <a:pt x="1" y="250"/>
                    <a:pt x="132" y="119"/>
                  </a:cubicBezTo>
                  <a:cubicBezTo>
                    <a:pt x="262" y="0"/>
                    <a:pt x="477" y="83"/>
                    <a:pt x="477" y="262"/>
                  </a:cubicBezTo>
                  <a:cubicBezTo>
                    <a:pt x="477" y="381"/>
                    <a:pt x="382"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9"/>
            <p:cNvSpPr/>
            <p:nvPr/>
          </p:nvSpPr>
          <p:spPr>
            <a:xfrm>
              <a:off x="1187625" y="1157125"/>
              <a:ext cx="12250" cy="11925"/>
            </a:xfrm>
            <a:custGeom>
              <a:avLst/>
              <a:gdLst/>
              <a:ahLst/>
              <a:cxnLst/>
              <a:rect l="l" t="t" r="r" b="b"/>
              <a:pathLst>
                <a:path w="490" h="477" extrusionOk="0">
                  <a:moveTo>
                    <a:pt x="275" y="476"/>
                  </a:moveTo>
                  <a:cubicBezTo>
                    <a:pt x="96" y="476"/>
                    <a:pt x="1" y="250"/>
                    <a:pt x="132" y="131"/>
                  </a:cubicBezTo>
                  <a:cubicBezTo>
                    <a:pt x="263" y="0"/>
                    <a:pt x="489" y="95"/>
                    <a:pt x="489" y="274"/>
                  </a:cubicBezTo>
                  <a:cubicBezTo>
                    <a:pt x="489" y="381"/>
                    <a:pt x="394" y="476"/>
                    <a:pt x="275"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9"/>
            <p:cNvSpPr/>
            <p:nvPr/>
          </p:nvSpPr>
          <p:spPr>
            <a:xfrm>
              <a:off x="1222175" y="1146100"/>
              <a:ext cx="12225" cy="11925"/>
            </a:xfrm>
            <a:custGeom>
              <a:avLst/>
              <a:gdLst/>
              <a:ahLst/>
              <a:cxnLst/>
              <a:rect l="l" t="t" r="r" b="b"/>
              <a:pathLst>
                <a:path w="489" h="477" extrusionOk="0">
                  <a:moveTo>
                    <a:pt x="286" y="477"/>
                  </a:moveTo>
                  <a:cubicBezTo>
                    <a:pt x="95" y="477"/>
                    <a:pt x="0" y="263"/>
                    <a:pt x="131" y="132"/>
                  </a:cubicBezTo>
                  <a:cubicBezTo>
                    <a:pt x="262" y="1"/>
                    <a:pt x="488" y="84"/>
                    <a:pt x="488" y="275"/>
                  </a:cubicBezTo>
                  <a:cubicBezTo>
                    <a:pt x="488" y="382"/>
                    <a:pt x="393" y="477"/>
                    <a:pt x="286" y="47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9"/>
            <p:cNvSpPr/>
            <p:nvPr/>
          </p:nvSpPr>
          <p:spPr>
            <a:xfrm>
              <a:off x="1257575" y="1136875"/>
              <a:ext cx="11950" cy="12225"/>
            </a:xfrm>
            <a:custGeom>
              <a:avLst/>
              <a:gdLst/>
              <a:ahLst/>
              <a:cxnLst/>
              <a:rect l="l" t="t" r="r" b="b"/>
              <a:pathLst>
                <a:path w="478" h="489" extrusionOk="0">
                  <a:moveTo>
                    <a:pt x="275" y="489"/>
                  </a:moveTo>
                  <a:cubicBezTo>
                    <a:pt x="84" y="489"/>
                    <a:pt x="1" y="263"/>
                    <a:pt x="132" y="132"/>
                  </a:cubicBezTo>
                  <a:cubicBezTo>
                    <a:pt x="263" y="1"/>
                    <a:pt x="477" y="96"/>
                    <a:pt x="477" y="274"/>
                  </a:cubicBezTo>
                  <a:cubicBezTo>
                    <a:pt x="477" y="393"/>
                    <a:pt x="394" y="489"/>
                    <a:pt x="275"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9"/>
            <p:cNvSpPr/>
            <p:nvPr/>
          </p:nvSpPr>
          <p:spPr>
            <a:xfrm>
              <a:off x="1293000" y="1129725"/>
              <a:ext cx="12525" cy="12225"/>
            </a:xfrm>
            <a:custGeom>
              <a:avLst/>
              <a:gdLst/>
              <a:ahLst/>
              <a:cxnLst/>
              <a:rect l="l" t="t" r="r" b="b"/>
              <a:pathLst>
                <a:path w="501" h="489" extrusionOk="0">
                  <a:moveTo>
                    <a:pt x="287" y="489"/>
                  </a:moveTo>
                  <a:cubicBezTo>
                    <a:pt x="96" y="489"/>
                    <a:pt x="1" y="263"/>
                    <a:pt x="132" y="132"/>
                  </a:cubicBezTo>
                  <a:cubicBezTo>
                    <a:pt x="275" y="1"/>
                    <a:pt x="501" y="96"/>
                    <a:pt x="489" y="287"/>
                  </a:cubicBezTo>
                  <a:cubicBezTo>
                    <a:pt x="489" y="406"/>
                    <a:pt x="394" y="489"/>
                    <a:pt x="287"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9"/>
            <p:cNvSpPr/>
            <p:nvPr/>
          </p:nvSpPr>
          <p:spPr>
            <a:xfrm>
              <a:off x="1329025" y="1124675"/>
              <a:ext cx="12525" cy="12525"/>
            </a:xfrm>
            <a:custGeom>
              <a:avLst/>
              <a:gdLst/>
              <a:ahLst/>
              <a:cxnLst/>
              <a:rect l="l" t="t" r="r" b="b"/>
              <a:pathLst>
                <a:path w="501" h="501" extrusionOk="0">
                  <a:moveTo>
                    <a:pt x="286" y="500"/>
                  </a:moveTo>
                  <a:cubicBezTo>
                    <a:pt x="96" y="500"/>
                    <a:pt x="0" y="262"/>
                    <a:pt x="131" y="131"/>
                  </a:cubicBezTo>
                  <a:cubicBezTo>
                    <a:pt x="262" y="0"/>
                    <a:pt x="500" y="96"/>
                    <a:pt x="500" y="286"/>
                  </a:cubicBezTo>
                  <a:cubicBezTo>
                    <a:pt x="500" y="405"/>
                    <a:pt x="393"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9"/>
            <p:cNvSpPr/>
            <p:nvPr/>
          </p:nvSpPr>
          <p:spPr>
            <a:xfrm>
              <a:off x="1365050" y="1121700"/>
              <a:ext cx="12525" cy="12525"/>
            </a:xfrm>
            <a:custGeom>
              <a:avLst/>
              <a:gdLst/>
              <a:ahLst/>
              <a:cxnLst/>
              <a:rect l="l" t="t" r="r" b="b"/>
              <a:pathLst>
                <a:path w="501" h="501" extrusionOk="0">
                  <a:moveTo>
                    <a:pt x="286" y="500"/>
                  </a:moveTo>
                  <a:cubicBezTo>
                    <a:pt x="95" y="500"/>
                    <a:pt x="0" y="262"/>
                    <a:pt x="143" y="131"/>
                  </a:cubicBezTo>
                  <a:cubicBezTo>
                    <a:pt x="274" y="0"/>
                    <a:pt x="500" y="96"/>
                    <a:pt x="500" y="286"/>
                  </a:cubicBezTo>
                  <a:cubicBezTo>
                    <a:pt x="500" y="405"/>
                    <a:pt x="405" y="500"/>
                    <a:pt x="286"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9"/>
            <p:cNvSpPr/>
            <p:nvPr/>
          </p:nvSpPr>
          <p:spPr>
            <a:xfrm>
              <a:off x="1401350" y="1120500"/>
              <a:ext cx="12825" cy="12825"/>
            </a:xfrm>
            <a:custGeom>
              <a:avLst/>
              <a:gdLst/>
              <a:ahLst/>
              <a:cxnLst/>
              <a:rect l="l" t="t" r="r" b="b"/>
              <a:pathLst>
                <a:path w="513" h="513" extrusionOk="0">
                  <a:moveTo>
                    <a:pt x="298" y="513"/>
                  </a:moveTo>
                  <a:cubicBezTo>
                    <a:pt x="96" y="513"/>
                    <a:pt x="1" y="275"/>
                    <a:pt x="132" y="132"/>
                  </a:cubicBezTo>
                  <a:cubicBezTo>
                    <a:pt x="274" y="1"/>
                    <a:pt x="513" y="96"/>
                    <a:pt x="513" y="286"/>
                  </a:cubicBezTo>
                  <a:cubicBezTo>
                    <a:pt x="513" y="406"/>
                    <a:pt x="417" y="501"/>
                    <a:pt x="298" y="5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9"/>
            <p:cNvSpPr/>
            <p:nvPr/>
          </p:nvSpPr>
          <p:spPr>
            <a:xfrm>
              <a:off x="1437675" y="1121400"/>
              <a:ext cx="12825" cy="12825"/>
            </a:xfrm>
            <a:custGeom>
              <a:avLst/>
              <a:gdLst/>
              <a:ahLst/>
              <a:cxnLst/>
              <a:rect l="l" t="t" r="r" b="b"/>
              <a:pathLst>
                <a:path w="513" h="513" extrusionOk="0">
                  <a:moveTo>
                    <a:pt x="298" y="512"/>
                  </a:moveTo>
                  <a:cubicBezTo>
                    <a:pt x="95" y="512"/>
                    <a:pt x="0" y="274"/>
                    <a:pt x="143" y="143"/>
                  </a:cubicBezTo>
                  <a:cubicBezTo>
                    <a:pt x="274" y="0"/>
                    <a:pt x="512" y="96"/>
                    <a:pt x="512" y="298"/>
                  </a:cubicBezTo>
                  <a:cubicBezTo>
                    <a:pt x="512" y="417"/>
                    <a:pt x="417" y="512"/>
                    <a:pt x="298" y="51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9"/>
            <p:cNvSpPr/>
            <p:nvPr/>
          </p:nvSpPr>
          <p:spPr>
            <a:xfrm>
              <a:off x="1474275" y="1124675"/>
              <a:ext cx="12225" cy="12525"/>
            </a:xfrm>
            <a:custGeom>
              <a:avLst/>
              <a:gdLst/>
              <a:ahLst/>
              <a:cxnLst/>
              <a:rect l="l" t="t" r="r" b="b"/>
              <a:pathLst>
                <a:path w="489" h="501" extrusionOk="0">
                  <a:moveTo>
                    <a:pt x="275" y="500"/>
                  </a:moveTo>
                  <a:cubicBezTo>
                    <a:pt x="84" y="500"/>
                    <a:pt x="1" y="262"/>
                    <a:pt x="132" y="131"/>
                  </a:cubicBezTo>
                  <a:cubicBezTo>
                    <a:pt x="263" y="0"/>
                    <a:pt x="489" y="96"/>
                    <a:pt x="489" y="286"/>
                  </a:cubicBezTo>
                  <a:cubicBezTo>
                    <a:pt x="489" y="405"/>
                    <a:pt x="394" y="500"/>
                    <a:pt x="275" y="50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9"/>
            <p:cNvSpPr/>
            <p:nvPr/>
          </p:nvSpPr>
          <p:spPr>
            <a:xfrm>
              <a:off x="1510000" y="1129725"/>
              <a:ext cx="12525" cy="12225"/>
            </a:xfrm>
            <a:custGeom>
              <a:avLst/>
              <a:gdLst/>
              <a:ahLst/>
              <a:cxnLst/>
              <a:rect l="l" t="t" r="r" b="b"/>
              <a:pathLst>
                <a:path w="501" h="489" extrusionOk="0">
                  <a:moveTo>
                    <a:pt x="286" y="489"/>
                  </a:moveTo>
                  <a:cubicBezTo>
                    <a:pt x="96" y="489"/>
                    <a:pt x="0" y="263"/>
                    <a:pt x="143" y="132"/>
                  </a:cubicBezTo>
                  <a:cubicBezTo>
                    <a:pt x="274" y="1"/>
                    <a:pt x="500" y="96"/>
                    <a:pt x="500" y="287"/>
                  </a:cubicBezTo>
                  <a:cubicBezTo>
                    <a:pt x="500" y="406"/>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9"/>
            <p:cNvSpPr/>
            <p:nvPr/>
          </p:nvSpPr>
          <p:spPr>
            <a:xfrm>
              <a:off x="1545725" y="1136875"/>
              <a:ext cx="12525" cy="12225"/>
            </a:xfrm>
            <a:custGeom>
              <a:avLst/>
              <a:gdLst/>
              <a:ahLst/>
              <a:cxnLst/>
              <a:rect l="l" t="t" r="r" b="b"/>
              <a:pathLst>
                <a:path w="501" h="489" extrusionOk="0">
                  <a:moveTo>
                    <a:pt x="286" y="489"/>
                  </a:moveTo>
                  <a:cubicBezTo>
                    <a:pt x="95" y="489"/>
                    <a:pt x="0" y="263"/>
                    <a:pt x="131" y="132"/>
                  </a:cubicBezTo>
                  <a:cubicBezTo>
                    <a:pt x="274" y="1"/>
                    <a:pt x="500" y="96"/>
                    <a:pt x="500" y="274"/>
                  </a:cubicBezTo>
                  <a:cubicBezTo>
                    <a:pt x="500" y="393"/>
                    <a:pt x="405" y="489"/>
                    <a:pt x="286"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9"/>
            <p:cNvSpPr/>
            <p:nvPr/>
          </p:nvSpPr>
          <p:spPr>
            <a:xfrm>
              <a:off x="1581150" y="1145800"/>
              <a:ext cx="12225" cy="12225"/>
            </a:xfrm>
            <a:custGeom>
              <a:avLst/>
              <a:gdLst/>
              <a:ahLst/>
              <a:cxnLst/>
              <a:rect l="l" t="t" r="r" b="b"/>
              <a:pathLst>
                <a:path w="489" h="489" extrusionOk="0">
                  <a:moveTo>
                    <a:pt x="274" y="489"/>
                  </a:moveTo>
                  <a:cubicBezTo>
                    <a:pt x="95" y="489"/>
                    <a:pt x="0" y="263"/>
                    <a:pt x="131" y="132"/>
                  </a:cubicBezTo>
                  <a:cubicBezTo>
                    <a:pt x="262" y="1"/>
                    <a:pt x="488" y="96"/>
                    <a:pt x="488" y="287"/>
                  </a:cubicBezTo>
                  <a:cubicBezTo>
                    <a:pt x="488" y="394"/>
                    <a:pt x="393" y="489"/>
                    <a:pt x="274" y="48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9"/>
            <p:cNvSpPr/>
            <p:nvPr/>
          </p:nvSpPr>
          <p:spPr>
            <a:xfrm>
              <a:off x="1615975" y="1157125"/>
              <a:ext cx="11925" cy="11925"/>
            </a:xfrm>
            <a:custGeom>
              <a:avLst/>
              <a:gdLst/>
              <a:ahLst/>
              <a:cxnLst/>
              <a:rect l="l" t="t" r="r" b="b"/>
              <a:pathLst>
                <a:path w="477" h="477" extrusionOk="0">
                  <a:moveTo>
                    <a:pt x="274" y="476"/>
                  </a:moveTo>
                  <a:cubicBezTo>
                    <a:pt x="83" y="476"/>
                    <a:pt x="0" y="250"/>
                    <a:pt x="119" y="119"/>
                  </a:cubicBezTo>
                  <a:cubicBezTo>
                    <a:pt x="250" y="0"/>
                    <a:pt x="476" y="84"/>
                    <a:pt x="476" y="274"/>
                  </a:cubicBezTo>
                  <a:cubicBezTo>
                    <a:pt x="476" y="381"/>
                    <a:pt x="381" y="476"/>
                    <a:pt x="274" y="47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9"/>
            <p:cNvSpPr/>
            <p:nvPr/>
          </p:nvSpPr>
          <p:spPr>
            <a:xfrm>
              <a:off x="1649900" y="1170225"/>
              <a:ext cx="11925" cy="11625"/>
            </a:xfrm>
            <a:custGeom>
              <a:avLst/>
              <a:gdLst/>
              <a:ahLst/>
              <a:cxnLst/>
              <a:rect l="l" t="t" r="r" b="b"/>
              <a:pathLst>
                <a:path w="477" h="465" extrusionOk="0">
                  <a:moveTo>
                    <a:pt x="274" y="464"/>
                  </a:moveTo>
                  <a:cubicBezTo>
                    <a:pt x="96" y="464"/>
                    <a:pt x="0" y="250"/>
                    <a:pt x="131" y="119"/>
                  </a:cubicBezTo>
                  <a:cubicBezTo>
                    <a:pt x="250" y="0"/>
                    <a:pt x="477" y="83"/>
                    <a:pt x="477" y="262"/>
                  </a:cubicBezTo>
                  <a:cubicBezTo>
                    <a:pt x="477" y="381"/>
                    <a:pt x="381" y="464"/>
                    <a:pt x="274" y="46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9"/>
            <p:cNvSpPr/>
            <p:nvPr/>
          </p:nvSpPr>
          <p:spPr>
            <a:xfrm>
              <a:off x="1683225" y="1185100"/>
              <a:ext cx="11650" cy="11625"/>
            </a:xfrm>
            <a:custGeom>
              <a:avLst/>
              <a:gdLst/>
              <a:ahLst/>
              <a:cxnLst/>
              <a:rect l="l" t="t" r="r" b="b"/>
              <a:pathLst>
                <a:path w="466" h="465" extrusionOk="0">
                  <a:moveTo>
                    <a:pt x="263" y="465"/>
                  </a:moveTo>
                  <a:cubicBezTo>
                    <a:pt x="84" y="465"/>
                    <a:pt x="1" y="250"/>
                    <a:pt x="120" y="119"/>
                  </a:cubicBezTo>
                  <a:cubicBezTo>
                    <a:pt x="251" y="0"/>
                    <a:pt x="465" y="84"/>
                    <a:pt x="465" y="262"/>
                  </a:cubicBezTo>
                  <a:cubicBezTo>
                    <a:pt x="465" y="369"/>
                    <a:pt x="382"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9"/>
            <p:cNvSpPr/>
            <p:nvPr/>
          </p:nvSpPr>
          <p:spPr>
            <a:xfrm>
              <a:off x="1717175" y="1203550"/>
              <a:ext cx="9850" cy="9850"/>
            </a:xfrm>
            <a:custGeom>
              <a:avLst/>
              <a:gdLst/>
              <a:ahLst/>
              <a:cxnLst/>
              <a:rect l="l" t="t" r="r" b="b"/>
              <a:pathLst>
                <a:path w="394" h="394" extrusionOk="0">
                  <a:moveTo>
                    <a:pt x="393" y="191"/>
                  </a:moveTo>
                  <a:cubicBezTo>
                    <a:pt x="393" y="298"/>
                    <a:pt x="310" y="393"/>
                    <a:pt x="203" y="393"/>
                  </a:cubicBezTo>
                  <a:cubicBezTo>
                    <a:pt x="95" y="393"/>
                    <a:pt x="0" y="298"/>
                    <a:pt x="0" y="191"/>
                  </a:cubicBezTo>
                  <a:cubicBezTo>
                    <a:pt x="0" y="84"/>
                    <a:pt x="95" y="1"/>
                    <a:pt x="203" y="1"/>
                  </a:cubicBezTo>
                  <a:cubicBezTo>
                    <a:pt x="310" y="1"/>
                    <a:pt x="393" y="84"/>
                    <a:pt x="393" y="19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9"/>
            <p:cNvSpPr/>
            <p:nvPr/>
          </p:nvSpPr>
          <p:spPr>
            <a:xfrm>
              <a:off x="1746925" y="1220225"/>
              <a:ext cx="11350" cy="11625"/>
            </a:xfrm>
            <a:custGeom>
              <a:avLst/>
              <a:gdLst/>
              <a:ahLst/>
              <a:cxnLst/>
              <a:rect l="l" t="t" r="r" b="b"/>
              <a:pathLst>
                <a:path w="454" h="465" extrusionOk="0">
                  <a:moveTo>
                    <a:pt x="263" y="465"/>
                  </a:moveTo>
                  <a:cubicBezTo>
                    <a:pt x="84" y="465"/>
                    <a:pt x="1" y="250"/>
                    <a:pt x="120" y="131"/>
                  </a:cubicBezTo>
                  <a:cubicBezTo>
                    <a:pt x="251" y="0"/>
                    <a:pt x="453" y="96"/>
                    <a:pt x="453" y="262"/>
                  </a:cubicBezTo>
                  <a:cubicBezTo>
                    <a:pt x="453" y="369"/>
                    <a:pt x="370" y="465"/>
                    <a:pt x="263" y="46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9"/>
            <p:cNvSpPr/>
            <p:nvPr/>
          </p:nvSpPr>
          <p:spPr>
            <a:xfrm>
              <a:off x="1777300" y="1240450"/>
              <a:ext cx="11325" cy="11350"/>
            </a:xfrm>
            <a:custGeom>
              <a:avLst/>
              <a:gdLst/>
              <a:ahLst/>
              <a:cxnLst/>
              <a:rect l="l" t="t" r="r" b="b"/>
              <a:pathLst>
                <a:path w="453" h="454" extrusionOk="0">
                  <a:moveTo>
                    <a:pt x="250" y="453"/>
                  </a:moveTo>
                  <a:cubicBezTo>
                    <a:pt x="84" y="453"/>
                    <a:pt x="0" y="251"/>
                    <a:pt x="119" y="132"/>
                  </a:cubicBezTo>
                  <a:cubicBezTo>
                    <a:pt x="238" y="1"/>
                    <a:pt x="453" y="96"/>
                    <a:pt x="453" y="263"/>
                  </a:cubicBezTo>
                  <a:cubicBezTo>
                    <a:pt x="453" y="370"/>
                    <a:pt x="357" y="453"/>
                    <a:pt x="250"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9"/>
            <p:cNvSpPr/>
            <p:nvPr/>
          </p:nvSpPr>
          <p:spPr>
            <a:xfrm>
              <a:off x="1806175" y="1262475"/>
              <a:ext cx="11325" cy="11350"/>
            </a:xfrm>
            <a:custGeom>
              <a:avLst/>
              <a:gdLst/>
              <a:ahLst/>
              <a:cxnLst/>
              <a:rect l="l" t="t" r="r" b="b"/>
              <a:pathLst>
                <a:path w="453" h="454" extrusionOk="0">
                  <a:moveTo>
                    <a:pt x="262" y="453"/>
                  </a:moveTo>
                  <a:cubicBezTo>
                    <a:pt x="95" y="453"/>
                    <a:pt x="0" y="239"/>
                    <a:pt x="131" y="120"/>
                  </a:cubicBezTo>
                  <a:cubicBezTo>
                    <a:pt x="250" y="1"/>
                    <a:pt x="453" y="84"/>
                    <a:pt x="453" y="263"/>
                  </a:cubicBezTo>
                  <a:cubicBezTo>
                    <a:pt x="453" y="358"/>
                    <a:pt x="369" y="453"/>
                    <a:pt x="262" y="45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9"/>
            <p:cNvSpPr/>
            <p:nvPr/>
          </p:nvSpPr>
          <p:spPr>
            <a:xfrm>
              <a:off x="1834150" y="1286000"/>
              <a:ext cx="11025" cy="11050"/>
            </a:xfrm>
            <a:custGeom>
              <a:avLst/>
              <a:gdLst/>
              <a:ahLst/>
              <a:cxnLst/>
              <a:rect l="l" t="t" r="r" b="b"/>
              <a:pathLst>
                <a:path w="441" h="442" extrusionOk="0">
                  <a:moveTo>
                    <a:pt x="250" y="441"/>
                  </a:moveTo>
                  <a:cubicBezTo>
                    <a:pt x="84" y="441"/>
                    <a:pt x="0" y="239"/>
                    <a:pt x="119" y="120"/>
                  </a:cubicBezTo>
                  <a:cubicBezTo>
                    <a:pt x="238" y="1"/>
                    <a:pt x="441" y="84"/>
                    <a:pt x="441" y="251"/>
                  </a:cubicBezTo>
                  <a:cubicBezTo>
                    <a:pt x="441" y="358"/>
                    <a:pt x="358" y="441"/>
                    <a:pt x="250"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9"/>
            <p:cNvSpPr/>
            <p:nvPr/>
          </p:nvSpPr>
          <p:spPr>
            <a:xfrm>
              <a:off x="1860625" y="1311000"/>
              <a:ext cx="11050" cy="11050"/>
            </a:xfrm>
            <a:custGeom>
              <a:avLst/>
              <a:gdLst/>
              <a:ahLst/>
              <a:cxnLst/>
              <a:rect l="l" t="t" r="r" b="b"/>
              <a:pathLst>
                <a:path w="442" h="442" extrusionOk="0">
                  <a:moveTo>
                    <a:pt x="251" y="441"/>
                  </a:moveTo>
                  <a:cubicBezTo>
                    <a:pt x="84" y="441"/>
                    <a:pt x="1" y="239"/>
                    <a:pt x="120" y="120"/>
                  </a:cubicBezTo>
                  <a:cubicBezTo>
                    <a:pt x="239" y="1"/>
                    <a:pt x="442" y="84"/>
                    <a:pt x="442" y="251"/>
                  </a:cubicBezTo>
                  <a:cubicBezTo>
                    <a:pt x="442" y="358"/>
                    <a:pt x="358" y="441"/>
                    <a:pt x="251" y="44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9"/>
            <p:cNvSpPr/>
            <p:nvPr/>
          </p:nvSpPr>
          <p:spPr>
            <a:xfrm>
              <a:off x="1885050" y="1338400"/>
              <a:ext cx="12525" cy="10425"/>
            </a:xfrm>
            <a:custGeom>
              <a:avLst/>
              <a:gdLst/>
              <a:ahLst/>
              <a:cxnLst/>
              <a:rect l="l" t="t" r="r" b="b"/>
              <a:pathLst>
                <a:path w="501" h="417" extrusionOk="0">
                  <a:moveTo>
                    <a:pt x="274" y="393"/>
                  </a:moveTo>
                  <a:cubicBezTo>
                    <a:pt x="0" y="417"/>
                    <a:pt x="0" y="0"/>
                    <a:pt x="274" y="36"/>
                  </a:cubicBezTo>
                  <a:cubicBezTo>
                    <a:pt x="500" y="48"/>
                    <a:pt x="500" y="381"/>
                    <a:pt x="274" y="39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9"/>
            <p:cNvSpPr/>
            <p:nvPr/>
          </p:nvSpPr>
          <p:spPr>
            <a:xfrm>
              <a:off x="1909450" y="1365475"/>
              <a:ext cx="10450" cy="10450"/>
            </a:xfrm>
            <a:custGeom>
              <a:avLst/>
              <a:gdLst/>
              <a:ahLst/>
              <a:cxnLst/>
              <a:rect l="l" t="t" r="r" b="b"/>
              <a:pathLst>
                <a:path w="418" h="418" extrusionOk="0">
                  <a:moveTo>
                    <a:pt x="239" y="417"/>
                  </a:moveTo>
                  <a:cubicBezTo>
                    <a:pt x="72" y="417"/>
                    <a:pt x="1" y="227"/>
                    <a:pt x="108" y="120"/>
                  </a:cubicBezTo>
                  <a:cubicBezTo>
                    <a:pt x="227" y="1"/>
                    <a:pt x="417" y="84"/>
                    <a:pt x="417" y="239"/>
                  </a:cubicBezTo>
                  <a:cubicBezTo>
                    <a:pt x="417" y="334"/>
                    <a:pt x="334" y="417"/>
                    <a:pt x="239" y="41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9"/>
            <p:cNvSpPr/>
            <p:nvPr/>
          </p:nvSpPr>
          <p:spPr>
            <a:xfrm>
              <a:off x="1931475" y="1394650"/>
              <a:ext cx="10150" cy="10150"/>
            </a:xfrm>
            <a:custGeom>
              <a:avLst/>
              <a:gdLst/>
              <a:ahLst/>
              <a:cxnLst/>
              <a:rect l="l" t="t" r="r" b="b"/>
              <a:pathLst>
                <a:path w="406" h="406" extrusionOk="0">
                  <a:moveTo>
                    <a:pt x="227" y="405"/>
                  </a:moveTo>
                  <a:cubicBezTo>
                    <a:pt x="72" y="405"/>
                    <a:pt x="1" y="215"/>
                    <a:pt x="108" y="108"/>
                  </a:cubicBezTo>
                  <a:cubicBezTo>
                    <a:pt x="215" y="0"/>
                    <a:pt x="405" y="84"/>
                    <a:pt x="405" y="238"/>
                  </a:cubicBezTo>
                  <a:cubicBezTo>
                    <a:pt x="405" y="334"/>
                    <a:pt x="322" y="405"/>
                    <a:pt x="227" y="40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9"/>
            <p:cNvSpPr/>
            <p:nvPr/>
          </p:nvSpPr>
          <p:spPr>
            <a:xfrm>
              <a:off x="1951725" y="1425000"/>
              <a:ext cx="9850" cy="9850"/>
            </a:xfrm>
            <a:custGeom>
              <a:avLst/>
              <a:gdLst/>
              <a:ahLst/>
              <a:cxnLst/>
              <a:rect l="l" t="t" r="r" b="b"/>
              <a:pathLst>
                <a:path w="394" h="394" extrusionOk="0">
                  <a:moveTo>
                    <a:pt x="227" y="394"/>
                  </a:moveTo>
                  <a:cubicBezTo>
                    <a:pt x="84" y="394"/>
                    <a:pt x="0" y="215"/>
                    <a:pt x="107" y="108"/>
                  </a:cubicBezTo>
                  <a:cubicBezTo>
                    <a:pt x="215" y="1"/>
                    <a:pt x="393" y="72"/>
                    <a:pt x="393" y="227"/>
                  </a:cubicBezTo>
                  <a:cubicBezTo>
                    <a:pt x="393" y="322"/>
                    <a:pt x="322" y="394"/>
                    <a:pt x="227" y="39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9"/>
            <p:cNvSpPr/>
            <p:nvPr/>
          </p:nvSpPr>
          <p:spPr>
            <a:xfrm>
              <a:off x="1970475" y="1456550"/>
              <a:ext cx="9550" cy="9550"/>
            </a:xfrm>
            <a:custGeom>
              <a:avLst/>
              <a:gdLst/>
              <a:ahLst/>
              <a:cxnLst/>
              <a:rect l="l" t="t" r="r" b="b"/>
              <a:pathLst>
                <a:path w="382" h="382" extrusionOk="0">
                  <a:moveTo>
                    <a:pt x="227" y="382"/>
                  </a:moveTo>
                  <a:cubicBezTo>
                    <a:pt x="72" y="382"/>
                    <a:pt x="0" y="203"/>
                    <a:pt x="108" y="108"/>
                  </a:cubicBezTo>
                  <a:cubicBezTo>
                    <a:pt x="203" y="1"/>
                    <a:pt x="381" y="72"/>
                    <a:pt x="381" y="215"/>
                  </a:cubicBezTo>
                  <a:cubicBezTo>
                    <a:pt x="381" y="310"/>
                    <a:pt x="310" y="382"/>
                    <a:pt x="227" y="38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9"/>
            <p:cNvSpPr/>
            <p:nvPr/>
          </p:nvSpPr>
          <p:spPr>
            <a:xfrm>
              <a:off x="1988025" y="1489600"/>
              <a:ext cx="8675" cy="8650"/>
            </a:xfrm>
            <a:custGeom>
              <a:avLst/>
              <a:gdLst/>
              <a:ahLst/>
              <a:cxnLst/>
              <a:rect l="l" t="t" r="r" b="b"/>
              <a:pathLst>
                <a:path w="347" h="346" extrusionOk="0">
                  <a:moveTo>
                    <a:pt x="191" y="346"/>
                  </a:moveTo>
                  <a:cubicBezTo>
                    <a:pt x="60" y="334"/>
                    <a:pt x="1" y="179"/>
                    <a:pt x="84" y="84"/>
                  </a:cubicBezTo>
                  <a:cubicBezTo>
                    <a:pt x="179" y="0"/>
                    <a:pt x="334" y="60"/>
                    <a:pt x="346" y="191"/>
                  </a:cubicBezTo>
                  <a:cubicBezTo>
                    <a:pt x="346" y="274"/>
                    <a:pt x="275"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9"/>
            <p:cNvSpPr/>
            <p:nvPr/>
          </p:nvSpPr>
          <p:spPr>
            <a:xfrm>
              <a:off x="2002625" y="1522650"/>
              <a:ext cx="8650" cy="8650"/>
            </a:xfrm>
            <a:custGeom>
              <a:avLst/>
              <a:gdLst/>
              <a:ahLst/>
              <a:cxnLst/>
              <a:rect l="l" t="t" r="r" b="b"/>
              <a:pathLst>
                <a:path w="346" h="346" extrusionOk="0">
                  <a:moveTo>
                    <a:pt x="203" y="345"/>
                  </a:moveTo>
                  <a:cubicBezTo>
                    <a:pt x="60" y="345"/>
                    <a:pt x="0" y="191"/>
                    <a:pt x="96" y="95"/>
                  </a:cubicBezTo>
                  <a:cubicBezTo>
                    <a:pt x="191" y="0"/>
                    <a:pt x="346" y="60"/>
                    <a:pt x="346" y="202"/>
                  </a:cubicBezTo>
                  <a:cubicBezTo>
                    <a:pt x="346" y="274"/>
                    <a:pt x="286" y="345"/>
                    <a:pt x="203" y="34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9"/>
            <p:cNvSpPr/>
            <p:nvPr/>
          </p:nvSpPr>
          <p:spPr>
            <a:xfrm>
              <a:off x="2015725" y="1556275"/>
              <a:ext cx="8650" cy="8650"/>
            </a:xfrm>
            <a:custGeom>
              <a:avLst/>
              <a:gdLst/>
              <a:ahLst/>
              <a:cxnLst/>
              <a:rect l="l" t="t" r="r" b="b"/>
              <a:pathLst>
                <a:path w="346" h="346" extrusionOk="0">
                  <a:moveTo>
                    <a:pt x="191" y="346"/>
                  </a:moveTo>
                  <a:cubicBezTo>
                    <a:pt x="60" y="346"/>
                    <a:pt x="0" y="191"/>
                    <a:pt x="83" y="96"/>
                  </a:cubicBezTo>
                  <a:cubicBezTo>
                    <a:pt x="179" y="0"/>
                    <a:pt x="345" y="60"/>
                    <a:pt x="345" y="203"/>
                  </a:cubicBezTo>
                  <a:cubicBezTo>
                    <a:pt x="345" y="286"/>
                    <a:pt x="274" y="346"/>
                    <a:pt x="191" y="34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9"/>
            <p:cNvSpPr/>
            <p:nvPr/>
          </p:nvSpPr>
          <p:spPr>
            <a:xfrm>
              <a:off x="2028225" y="1592600"/>
              <a:ext cx="6875" cy="6850"/>
            </a:xfrm>
            <a:custGeom>
              <a:avLst/>
              <a:gdLst/>
              <a:ahLst/>
              <a:cxnLst/>
              <a:rect l="l" t="t" r="r" b="b"/>
              <a:pathLst>
                <a:path w="275" h="274" extrusionOk="0">
                  <a:moveTo>
                    <a:pt x="274" y="131"/>
                  </a:moveTo>
                  <a:cubicBezTo>
                    <a:pt x="274" y="214"/>
                    <a:pt x="215" y="274"/>
                    <a:pt x="131" y="274"/>
                  </a:cubicBezTo>
                  <a:cubicBezTo>
                    <a:pt x="60" y="274"/>
                    <a:pt x="0" y="214"/>
                    <a:pt x="0" y="131"/>
                  </a:cubicBezTo>
                  <a:cubicBezTo>
                    <a:pt x="0" y="60"/>
                    <a:pt x="60" y="0"/>
                    <a:pt x="131" y="0"/>
                  </a:cubicBezTo>
                  <a:cubicBezTo>
                    <a:pt x="215" y="0"/>
                    <a:pt x="274" y="60"/>
                    <a:pt x="274"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9"/>
            <p:cNvSpPr/>
            <p:nvPr/>
          </p:nvSpPr>
          <p:spPr>
            <a:xfrm>
              <a:off x="2036250" y="1626825"/>
              <a:ext cx="7775" cy="7750"/>
            </a:xfrm>
            <a:custGeom>
              <a:avLst/>
              <a:gdLst/>
              <a:ahLst/>
              <a:cxnLst/>
              <a:rect l="l" t="t" r="r" b="b"/>
              <a:pathLst>
                <a:path w="311" h="310" extrusionOk="0">
                  <a:moveTo>
                    <a:pt x="179" y="310"/>
                  </a:moveTo>
                  <a:cubicBezTo>
                    <a:pt x="60" y="310"/>
                    <a:pt x="1" y="167"/>
                    <a:pt x="84" y="84"/>
                  </a:cubicBezTo>
                  <a:cubicBezTo>
                    <a:pt x="167" y="0"/>
                    <a:pt x="310" y="60"/>
                    <a:pt x="310" y="179"/>
                  </a:cubicBezTo>
                  <a:cubicBezTo>
                    <a:pt x="310" y="250"/>
                    <a:pt x="251" y="310"/>
                    <a:pt x="179" y="31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9"/>
            <p:cNvSpPr/>
            <p:nvPr/>
          </p:nvSpPr>
          <p:spPr>
            <a:xfrm>
              <a:off x="2043400" y="1662525"/>
              <a:ext cx="7475" cy="7475"/>
            </a:xfrm>
            <a:custGeom>
              <a:avLst/>
              <a:gdLst/>
              <a:ahLst/>
              <a:cxnLst/>
              <a:rect l="l" t="t" r="r" b="b"/>
              <a:pathLst>
                <a:path w="299" h="299" extrusionOk="0">
                  <a:moveTo>
                    <a:pt x="179" y="299"/>
                  </a:moveTo>
                  <a:cubicBezTo>
                    <a:pt x="60" y="299"/>
                    <a:pt x="0" y="156"/>
                    <a:pt x="84" y="84"/>
                  </a:cubicBezTo>
                  <a:cubicBezTo>
                    <a:pt x="167" y="1"/>
                    <a:pt x="298" y="60"/>
                    <a:pt x="298" y="168"/>
                  </a:cubicBezTo>
                  <a:cubicBezTo>
                    <a:pt x="298" y="239"/>
                    <a:pt x="239" y="299"/>
                    <a:pt x="179" y="29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9"/>
            <p:cNvSpPr/>
            <p:nvPr/>
          </p:nvSpPr>
          <p:spPr>
            <a:xfrm>
              <a:off x="2048750" y="1698850"/>
              <a:ext cx="7175" cy="6875"/>
            </a:xfrm>
            <a:custGeom>
              <a:avLst/>
              <a:gdLst/>
              <a:ahLst/>
              <a:cxnLst/>
              <a:rect l="l" t="t" r="r" b="b"/>
              <a:pathLst>
                <a:path w="287" h="275" extrusionOk="0">
                  <a:moveTo>
                    <a:pt x="167" y="274"/>
                  </a:moveTo>
                  <a:cubicBezTo>
                    <a:pt x="48" y="274"/>
                    <a:pt x="1" y="143"/>
                    <a:pt x="72" y="72"/>
                  </a:cubicBezTo>
                  <a:cubicBezTo>
                    <a:pt x="156" y="1"/>
                    <a:pt x="286" y="48"/>
                    <a:pt x="286" y="155"/>
                  </a:cubicBezTo>
                  <a:cubicBezTo>
                    <a:pt x="286" y="227"/>
                    <a:pt x="227" y="274"/>
                    <a:pt x="167"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9"/>
            <p:cNvSpPr/>
            <p:nvPr/>
          </p:nvSpPr>
          <p:spPr>
            <a:xfrm>
              <a:off x="2052025" y="1735175"/>
              <a:ext cx="6575" cy="6850"/>
            </a:xfrm>
            <a:custGeom>
              <a:avLst/>
              <a:gdLst/>
              <a:ahLst/>
              <a:cxnLst/>
              <a:rect l="l" t="t" r="r" b="b"/>
              <a:pathLst>
                <a:path w="263" h="274" extrusionOk="0">
                  <a:moveTo>
                    <a:pt x="155" y="274"/>
                  </a:moveTo>
                  <a:cubicBezTo>
                    <a:pt x="48" y="274"/>
                    <a:pt x="1" y="143"/>
                    <a:pt x="72" y="72"/>
                  </a:cubicBezTo>
                  <a:cubicBezTo>
                    <a:pt x="144" y="0"/>
                    <a:pt x="263" y="48"/>
                    <a:pt x="263" y="155"/>
                  </a:cubicBezTo>
                  <a:cubicBezTo>
                    <a:pt x="263" y="214"/>
                    <a:pt x="215" y="274"/>
                    <a:pt x="155" y="27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9"/>
            <p:cNvSpPr/>
            <p:nvPr/>
          </p:nvSpPr>
          <p:spPr>
            <a:xfrm>
              <a:off x="2053225" y="1772675"/>
              <a:ext cx="7175" cy="5375"/>
            </a:xfrm>
            <a:custGeom>
              <a:avLst/>
              <a:gdLst/>
              <a:ahLst/>
              <a:cxnLst/>
              <a:rect l="l" t="t" r="r" b="b"/>
              <a:pathLst>
                <a:path w="287" h="215" extrusionOk="0">
                  <a:moveTo>
                    <a:pt x="143" y="215"/>
                  </a:moveTo>
                  <a:cubicBezTo>
                    <a:pt x="0" y="215"/>
                    <a:pt x="0" y="0"/>
                    <a:pt x="143" y="0"/>
                  </a:cubicBezTo>
                  <a:cubicBezTo>
                    <a:pt x="286" y="0"/>
                    <a:pt x="286" y="215"/>
                    <a:pt x="143" y="21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9"/>
            <p:cNvSpPr/>
            <p:nvPr/>
          </p:nvSpPr>
          <p:spPr>
            <a:xfrm>
              <a:off x="2052325" y="1808100"/>
              <a:ext cx="5975" cy="6275"/>
            </a:xfrm>
            <a:custGeom>
              <a:avLst/>
              <a:gdLst/>
              <a:ahLst/>
              <a:cxnLst/>
              <a:rect l="l" t="t" r="r" b="b"/>
              <a:pathLst>
                <a:path w="239" h="251" extrusionOk="0">
                  <a:moveTo>
                    <a:pt x="143" y="250"/>
                  </a:moveTo>
                  <a:cubicBezTo>
                    <a:pt x="48" y="250"/>
                    <a:pt x="1" y="131"/>
                    <a:pt x="60" y="72"/>
                  </a:cubicBezTo>
                  <a:cubicBezTo>
                    <a:pt x="132" y="0"/>
                    <a:pt x="239" y="48"/>
                    <a:pt x="239" y="143"/>
                  </a:cubicBezTo>
                  <a:cubicBezTo>
                    <a:pt x="239" y="203"/>
                    <a:pt x="203" y="250"/>
                    <a:pt x="143" y="25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9"/>
            <p:cNvSpPr/>
            <p:nvPr/>
          </p:nvSpPr>
          <p:spPr>
            <a:xfrm>
              <a:off x="2049650" y="1844700"/>
              <a:ext cx="5675" cy="5675"/>
            </a:xfrm>
            <a:custGeom>
              <a:avLst/>
              <a:gdLst/>
              <a:ahLst/>
              <a:cxnLst/>
              <a:rect l="l" t="t" r="r" b="b"/>
              <a:pathLst>
                <a:path w="227" h="227" extrusionOk="0">
                  <a:moveTo>
                    <a:pt x="131" y="227"/>
                  </a:moveTo>
                  <a:cubicBezTo>
                    <a:pt x="36" y="227"/>
                    <a:pt x="0" y="120"/>
                    <a:pt x="60" y="60"/>
                  </a:cubicBezTo>
                  <a:cubicBezTo>
                    <a:pt x="120" y="1"/>
                    <a:pt x="227" y="36"/>
                    <a:pt x="227" y="132"/>
                  </a:cubicBezTo>
                  <a:cubicBezTo>
                    <a:pt x="227" y="179"/>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9"/>
            <p:cNvSpPr/>
            <p:nvPr/>
          </p:nvSpPr>
          <p:spPr>
            <a:xfrm>
              <a:off x="2045475" y="1881600"/>
              <a:ext cx="4500" cy="4800"/>
            </a:xfrm>
            <a:custGeom>
              <a:avLst/>
              <a:gdLst/>
              <a:ahLst/>
              <a:cxnLst/>
              <a:rect l="l" t="t" r="r" b="b"/>
              <a:pathLst>
                <a:path w="180" h="192" extrusionOk="0">
                  <a:moveTo>
                    <a:pt x="96" y="180"/>
                  </a:moveTo>
                  <a:cubicBezTo>
                    <a:pt x="36" y="180"/>
                    <a:pt x="1" y="144"/>
                    <a:pt x="1" y="96"/>
                  </a:cubicBezTo>
                  <a:cubicBezTo>
                    <a:pt x="1" y="37"/>
                    <a:pt x="36" y="1"/>
                    <a:pt x="96" y="1"/>
                  </a:cubicBezTo>
                  <a:cubicBezTo>
                    <a:pt x="144" y="1"/>
                    <a:pt x="179" y="49"/>
                    <a:pt x="179" y="96"/>
                  </a:cubicBezTo>
                  <a:cubicBezTo>
                    <a:pt x="179" y="144"/>
                    <a:pt x="144" y="191"/>
                    <a:pt x="96" y="18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9"/>
            <p:cNvSpPr/>
            <p:nvPr/>
          </p:nvSpPr>
          <p:spPr>
            <a:xfrm>
              <a:off x="2037450" y="1916425"/>
              <a:ext cx="5375" cy="5700"/>
            </a:xfrm>
            <a:custGeom>
              <a:avLst/>
              <a:gdLst/>
              <a:ahLst/>
              <a:cxnLst/>
              <a:rect l="l" t="t" r="r" b="b"/>
              <a:pathLst>
                <a:path w="215" h="228" extrusionOk="0">
                  <a:moveTo>
                    <a:pt x="131" y="227"/>
                  </a:moveTo>
                  <a:cubicBezTo>
                    <a:pt x="0" y="227"/>
                    <a:pt x="215" y="1"/>
                    <a:pt x="215" y="132"/>
                  </a:cubicBezTo>
                  <a:cubicBezTo>
                    <a:pt x="215" y="180"/>
                    <a:pt x="179" y="227"/>
                    <a:pt x="131" y="22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9"/>
            <p:cNvSpPr/>
            <p:nvPr/>
          </p:nvSpPr>
          <p:spPr>
            <a:xfrm>
              <a:off x="2029100" y="1952750"/>
              <a:ext cx="5400" cy="4200"/>
            </a:xfrm>
            <a:custGeom>
              <a:avLst/>
              <a:gdLst/>
              <a:ahLst/>
              <a:cxnLst/>
              <a:rect l="l" t="t" r="r" b="b"/>
              <a:pathLst>
                <a:path w="216" h="168" extrusionOk="0">
                  <a:moveTo>
                    <a:pt x="108" y="167"/>
                  </a:moveTo>
                  <a:cubicBezTo>
                    <a:pt x="1" y="167"/>
                    <a:pt x="1" y="1"/>
                    <a:pt x="108" y="1"/>
                  </a:cubicBezTo>
                  <a:cubicBezTo>
                    <a:pt x="215" y="1"/>
                    <a:pt x="215" y="167"/>
                    <a:pt x="108" y="16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9"/>
            <p:cNvSpPr/>
            <p:nvPr/>
          </p:nvSpPr>
          <p:spPr>
            <a:xfrm>
              <a:off x="2018100" y="1987575"/>
              <a:ext cx="5075" cy="3900"/>
            </a:xfrm>
            <a:custGeom>
              <a:avLst/>
              <a:gdLst/>
              <a:ahLst/>
              <a:cxnLst/>
              <a:rect l="l" t="t" r="r" b="b"/>
              <a:pathLst>
                <a:path w="203" h="156" extrusionOk="0">
                  <a:moveTo>
                    <a:pt x="108" y="155"/>
                  </a:moveTo>
                  <a:cubicBezTo>
                    <a:pt x="0" y="155"/>
                    <a:pt x="0" y="1"/>
                    <a:pt x="108" y="1"/>
                  </a:cubicBezTo>
                  <a:cubicBezTo>
                    <a:pt x="203" y="1"/>
                    <a:pt x="203" y="155"/>
                    <a:pt x="108"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9"/>
            <p:cNvSpPr/>
            <p:nvPr/>
          </p:nvSpPr>
          <p:spPr>
            <a:xfrm>
              <a:off x="2005000" y="2020625"/>
              <a:ext cx="4500" cy="4475"/>
            </a:xfrm>
            <a:custGeom>
              <a:avLst/>
              <a:gdLst/>
              <a:ahLst/>
              <a:cxnLst/>
              <a:rect l="l" t="t" r="r" b="b"/>
              <a:pathLst>
                <a:path w="180" h="179" extrusionOk="0">
                  <a:moveTo>
                    <a:pt x="108" y="179"/>
                  </a:moveTo>
                  <a:cubicBezTo>
                    <a:pt x="1" y="179"/>
                    <a:pt x="179" y="0"/>
                    <a:pt x="179" y="107"/>
                  </a:cubicBezTo>
                  <a:cubicBezTo>
                    <a:pt x="179" y="155"/>
                    <a:pt x="143" y="179"/>
                    <a:pt x="108" y="17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9"/>
            <p:cNvSpPr/>
            <p:nvPr/>
          </p:nvSpPr>
          <p:spPr>
            <a:xfrm>
              <a:off x="1990425" y="2054250"/>
              <a:ext cx="3875" cy="3900"/>
            </a:xfrm>
            <a:custGeom>
              <a:avLst/>
              <a:gdLst/>
              <a:ahLst/>
              <a:cxnLst/>
              <a:rect l="l" t="t" r="r" b="b"/>
              <a:pathLst>
                <a:path w="155" h="156" extrusionOk="0">
                  <a:moveTo>
                    <a:pt x="95" y="155"/>
                  </a:moveTo>
                  <a:cubicBezTo>
                    <a:pt x="0" y="155"/>
                    <a:pt x="155" y="1"/>
                    <a:pt x="155" y="96"/>
                  </a:cubicBezTo>
                  <a:cubicBezTo>
                    <a:pt x="155" y="132"/>
                    <a:pt x="131" y="155"/>
                    <a:pt x="95" y="155"/>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9"/>
            <p:cNvSpPr/>
            <p:nvPr/>
          </p:nvSpPr>
          <p:spPr>
            <a:xfrm>
              <a:off x="1974350" y="2087000"/>
              <a:ext cx="3300" cy="3600"/>
            </a:xfrm>
            <a:custGeom>
              <a:avLst/>
              <a:gdLst/>
              <a:ahLst/>
              <a:cxnLst/>
              <a:rect l="l" t="t" r="r" b="b"/>
              <a:pathLst>
                <a:path w="132" h="144" extrusionOk="0">
                  <a:moveTo>
                    <a:pt x="72" y="131"/>
                  </a:moveTo>
                  <a:cubicBezTo>
                    <a:pt x="0" y="143"/>
                    <a:pt x="0" y="0"/>
                    <a:pt x="72" y="12"/>
                  </a:cubicBezTo>
                  <a:cubicBezTo>
                    <a:pt x="131" y="24"/>
                    <a:pt x="131" y="119"/>
                    <a:pt x="72" y="13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9"/>
            <p:cNvSpPr/>
            <p:nvPr/>
          </p:nvSpPr>
          <p:spPr>
            <a:xfrm>
              <a:off x="1956175" y="2118550"/>
              <a:ext cx="2725" cy="3000"/>
            </a:xfrm>
            <a:custGeom>
              <a:avLst/>
              <a:gdLst/>
              <a:ahLst/>
              <a:cxnLst/>
              <a:rect l="l" t="t" r="r" b="b"/>
              <a:pathLst>
                <a:path w="109" h="120" extrusionOk="0">
                  <a:moveTo>
                    <a:pt x="60" y="119"/>
                  </a:moveTo>
                  <a:cubicBezTo>
                    <a:pt x="25" y="119"/>
                    <a:pt x="1" y="96"/>
                    <a:pt x="1" y="60"/>
                  </a:cubicBezTo>
                  <a:cubicBezTo>
                    <a:pt x="13" y="0"/>
                    <a:pt x="96" y="0"/>
                    <a:pt x="108" y="60"/>
                  </a:cubicBezTo>
                  <a:cubicBezTo>
                    <a:pt x="108" y="96"/>
                    <a:pt x="84" y="119"/>
                    <a:pt x="60" y="119"/>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9"/>
            <p:cNvSpPr/>
            <p:nvPr/>
          </p:nvSpPr>
          <p:spPr>
            <a:xfrm>
              <a:off x="1935650" y="2148600"/>
              <a:ext cx="3000" cy="3000"/>
            </a:xfrm>
            <a:custGeom>
              <a:avLst/>
              <a:gdLst/>
              <a:ahLst/>
              <a:cxnLst/>
              <a:rect l="l" t="t" r="r" b="b"/>
              <a:pathLst>
                <a:path w="120" h="120" extrusionOk="0">
                  <a:moveTo>
                    <a:pt x="72" y="120"/>
                  </a:moveTo>
                  <a:cubicBezTo>
                    <a:pt x="0" y="120"/>
                    <a:pt x="119" y="1"/>
                    <a:pt x="119" y="72"/>
                  </a:cubicBezTo>
                  <a:cubicBezTo>
                    <a:pt x="119" y="96"/>
                    <a:pt x="96" y="120"/>
                    <a:pt x="72" y="12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9"/>
            <p:cNvSpPr/>
            <p:nvPr/>
          </p:nvSpPr>
          <p:spPr>
            <a:xfrm>
              <a:off x="1914525" y="2178375"/>
              <a:ext cx="2100" cy="2100"/>
            </a:xfrm>
            <a:custGeom>
              <a:avLst/>
              <a:gdLst/>
              <a:ahLst/>
              <a:cxnLst/>
              <a:rect l="l" t="t" r="r" b="b"/>
              <a:pathLst>
                <a:path w="84" h="84" extrusionOk="0">
                  <a:moveTo>
                    <a:pt x="83" y="36"/>
                  </a:moveTo>
                  <a:cubicBezTo>
                    <a:pt x="83" y="60"/>
                    <a:pt x="60" y="84"/>
                    <a:pt x="36" y="84"/>
                  </a:cubicBezTo>
                  <a:cubicBezTo>
                    <a:pt x="12" y="84"/>
                    <a:pt x="0" y="60"/>
                    <a:pt x="0" y="36"/>
                  </a:cubicBezTo>
                  <a:cubicBezTo>
                    <a:pt x="0" y="12"/>
                    <a:pt x="12" y="0"/>
                    <a:pt x="36" y="0"/>
                  </a:cubicBezTo>
                  <a:cubicBezTo>
                    <a:pt x="60" y="0"/>
                    <a:pt x="83" y="12"/>
                    <a:pt x="83"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9"/>
            <p:cNvSpPr/>
            <p:nvPr/>
          </p:nvSpPr>
          <p:spPr>
            <a:xfrm>
              <a:off x="1891300" y="2206050"/>
              <a:ext cx="1800" cy="2125"/>
            </a:xfrm>
            <a:custGeom>
              <a:avLst/>
              <a:gdLst/>
              <a:ahLst/>
              <a:cxnLst/>
              <a:rect l="l" t="t" r="r" b="b"/>
              <a:pathLst>
                <a:path w="72" h="85" extrusionOk="0">
                  <a:moveTo>
                    <a:pt x="24" y="72"/>
                  </a:moveTo>
                  <a:cubicBezTo>
                    <a:pt x="12" y="72"/>
                    <a:pt x="0" y="60"/>
                    <a:pt x="0" y="36"/>
                  </a:cubicBezTo>
                  <a:cubicBezTo>
                    <a:pt x="0" y="25"/>
                    <a:pt x="12" y="13"/>
                    <a:pt x="24" y="13"/>
                  </a:cubicBezTo>
                  <a:cubicBezTo>
                    <a:pt x="72" y="1"/>
                    <a:pt x="72" y="84"/>
                    <a:pt x="24"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9"/>
            <p:cNvSpPr/>
            <p:nvPr/>
          </p:nvSpPr>
          <p:spPr>
            <a:xfrm>
              <a:off x="1866000" y="2232550"/>
              <a:ext cx="2100" cy="1800"/>
            </a:xfrm>
            <a:custGeom>
              <a:avLst/>
              <a:gdLst/>
              <a:ahLst/>
              <a:cxnLst/>
              <a:rect l="l" t="t" r="r" b="b"/>
              <a:pathLst>
                <a:path w="84" h="72" extrusionOk="0">
                  <a:moveTo>
                    <a:pt x="48" y="72"/>
                  </a:moveTo>
                  <a:cubicBezTo>
                    <a:pt x="0" y="72"/>
                    <a:pt x="0" y="0"/>
                    <a:pt x="48" y="12"/>
                  </a:cubicBezTo>
                  <a:cubicBezTo>
                    <a:pt x="84" y="0"/>
                    <a:pt x="84" y="72"/>
                    <a:pt x="48" y="72"/>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9"/>
            <p:cNvSpPr/>
            <p:nvPr/>
          </p:nvSpPr>
          <p:spPr>
            <a:xfrm>
              <a:off x="1839800" y="2257850"/>
              <a:ext cx="1525" cy="1500"/>
            </a:xfrm>
            <a:custGeom>
              <a:avLst/>
              <a:gdLst/>
              <a:ahLst/>
              <a:cxnLst/>
              <a:rect l="l" t="t" r="r" b="b"/>
              <a:pathLst>
                <a:path w="61" h="60" extrusionOk="0">
                  <a:moveTo>
                    <a:pt x="60" y="24"/>
                  </a:moveTo>
                  <a:cubicBezTo>
                    <a:pt x="60" y="36"/>
                    <a:pt x="48" y="60"/>
                    <a:pt x="36" y="60"/>
                  </a:cubicBezTo>
                  <a:cubicBezTo>
                    <a:pt x="12" y="60"/>
                    <a:pt x="1" y="36"/>
                    <a:pt x="1" y="24"/>
                  </a:cubicBezTo>
                  <a:cubicBezTo>
                    <a:pt x="1" y="12"/>
                    <a:pt x="12" y="0"/>
                    <a:pt x="36" y="0"/>
                  </a:cubicBezTo>
                  <a:cubicBezTo>
                    <a:pt x="48" y="0"/>
                    <a:pt x="60" y="12"/>
                    <a:pt x="60"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9"/>
            <p:cNvSpPr/>
            <p:nvPr/>
          </p:nvSpPr>
          <p:spPr>
            <a:xfrm>
              <a:off x="1812125" y="2281375"/>
              <a:ext cx="1500" cy="1200"/>
            </a:xfrm>
            <a:custGeom>
              <a:avLst/>
              <a:gdLst/>
              <a:ahLst/>
              <a:cxnLst/>
              <a:rect l="l" t="t" r="r" b="b"/>
              <a:pathLst>
                <a:path w="60" h="48" extrusionOk="0">
                  <a:moveTo>
                    <a:pt x="36" y="48"/>
                  </a:moveTo>
                  <a:cubicBezTo>
                    <a:pt x="12" y="48"/>
                    <a:pt x="0" y="36"/>
                    <a:pt x="0" y="24"/>
                  </a:cubicBezTo>
                  <a:cubicBezTo>
                    <a:pt x="0" y="12"/>
                    <a:pt x="12" y="0"/>
                    <a:pt x="36" y="0"/>
                  </a:cubicBezTo>
                  <a:cubicBezTo>
                    <a:pt x="48" y="0"/>
                    <a:pt x="60" y="12"/>
                    <a:pt x="60" y="24"/>
                  </a:cubicBezTo>
                  <a:cubicBezTo>
                    <a:pt x="60" y="36"/>
                    <a:pt x="48" y="48"/>
                    <a:pt x="36"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9"/>
            <p:cNvSpPr/>
            <p:nvPr/>
          </p:nvSpPr>
          <p:spPr>
            <a:xfrm>
              <a:off x="1783250" y="2303100"/>
              <a:ext cx="1200" cy="1200"/>
            </a:xfrm>
            <a:custGeom>
              <a:avLst/>
              <a:gdLst/>
              <a:ahLst/>
              <a:cxnLst/>
              <a:rect l="l" t="t" r="r" b="b"/>
              <a:pathLst>
                <a:path w="48" h="48" extrusionOk="0">
                  <a:moveTo>
                    <a:pt x="24" y="48"/>
                  </a:moveTo>
                  <a:cubicBezTo>
                    <a:pt x="12" y="48"/>
                    <a:pt x="0" y="36"/>
                    <a:pt x="0" y="24"/>
                  </a:cubicBezTo>
                  <a:cubicBezTo>
                    <a:pt x="0" y="0"/>
                    <a:pt x="48" y="0"/>
                    <a:pt x="48" y="24"/>
                  </a:cubicBezTo>
                  <a:cubicBezTo>
                    <a:pt x="48" y="36"/>
                    <a:pt x="36" y="48"/>
                    <a:pt x="24"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9"/>
            <p:cNvSpPr/>
            <p:nvPr/>
          </p:nvSpPr>
          <p:spPr>
            <a:xfrm>
              <a:off x="1752875" y="2323325"/>
              <a:ext cx="1525" cy="1225"/>
            </a:xfrm>
            <a:custGeom>
              <a:avLst/>
              <a:gdLst/>
              <a:ahLst/>
              <a:cxnLst/>
              <a:rect l="l" t="t" r="r" b="b"/>
              <a:pathLst>
                <a:path w="61" h="49" extrusionOk="0">
                  <a:moveTo>
                    <a:pt x="37" y="48"/>
                  </a:moveTo>
                  <a:cubicBezTo>
                    <a:pt x="1" y="48"/>
                    <a:pt x="1" y="1"/>
                    <a:pt x="37" y="1"/>
                  </a:cubicBezTo>
                  <a:cubicBezTo>
                    <a:pt x="60" y="1"/>
                    <a:pt x="60" y="48"/>
                    <a:pt x="37" y="48"/>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9"/>
            <p:cNvSpPr/>
            <p:nvPr/>
          </p:nvSpPr>
          <p:spPr>
            <a:xfrm>
              <a:off x="1721925" y="2342075"/>
              <a:ext cx="925" cy="925"/>
            </a:xfrm>
            <a:custGeom>
              <a:avLst/>
              <a:gdLst/>
              <a:ahLst/>
              <a:cxnLst/>
              <a:rect l="l" t="t" r="r" b="b"/>
              <a:pathLst>
                <a:path w="37" h="37" extrusionOk="0">
                  <a:moveTo>
                    <a:pt x="36" y="13"/>
                  </a:moveTo>
                  <a:cubicBezTo>
                    <a:pt x="36" y="25"/>
                    <a:pt x="24" y="37"/>
                    <a:pt x="13" y="37"/>
                  </a:cubicBezTo>
                  <a:cubicBezTo>
                    <a:pt x="1" y="37"/>
                    <a:pt x="1" y="25"/>
                    <a:pt x="1" y="13"/>
                  </a:cubicBezTo>
                  <a:cubicBezTo>
                    <a:pt x="1" y="1"/>
                    <a:pt x="1" y="1"/>
                    <a:pt x="13" y="1"/>
                  </a:cubicBezTo>
                  <a:cubicBezTo>
                    <a:pt x="24" y="1"/>
                    <a:pt x="36" y="1"/>
                    <a:pt x="36" y="13"/>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9"/>
            <p:cNvSpPr/>
            <p:nvPr/>
          </p:nvSpPr>
          <p:spPr>
            <a:xfrm>
              <a:off x="1689475" y="2358750"/>
              <a:ext cx="1225" cy="925"/>
            </a:xfrm>
            <a:custGeom>
              <a:avLst/>
              <a:gdLst/>
              <a:ahLst/>
              <a:cxnLst/>
              <a:rect l="l" t="t" r="r" b="b"/>
              <a:pathLst>
                <a:path w="49" h="37" extrusionOk="0">
                  <a:moveTo>
                    <a:pt x="25" y="36"/>
                  </a:moveTo>
                  <a:cubicBezTo>
                    <a:pt x="1" y="36"/>
                    <a:pt x="1" y="1"/>
                    <a:pt x="25" y="1"/>
                  </a:cubicBezTo>
                  <a:cubicBezTo>
                    <a:pt x="49" y="1"/>
                    <a:pt x="49" y="36"/>
                    <a:pt x="25" y="36"/>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9"/>
            <p:cNvSpPr/>
            <p:nvPr/>
          </p:nvSpPr>
          <p:spPr>
            <a:xfrm>
              <a:off x="1656450" y="2373625"/>
              <a:ext cx="900" cy="925"/>
            </a:xfrm>
            <a:custGeom>
              <a:avLst/>
              <a:gdLst/>
              <a:ahLst/>
              <a:cxnLst/>
              <a:rect l="l" t="t" r="r" b="b"/>
              <a:pathLst>
                <a:path w="36" h="37" extrusionOk="0">
                  <a:moveTo>
                    <a:pt x="24" y="37"/>
                  </a:moveTo>
                  <a:cubicBezTo>
                    <a:pt x="12" y="37"/>
                    <a:pt x="0" y="25"/>
                    <a:pt x="0" y="25"/>
                  </a:cubicBezTo>
                  <a:cubicBezTo>
                    <a:pt x="0" y="1"/>
                    <a:pt x="36" y="1"/>
                    <a:pt x="36" y="25"/>
                  </a:cubicBezTo>
                  <a:cubicBezTo>
                    <a:pt x="36" y="25"/>
                    <a:pt x="24" y="37"/>
                    <a:pt x="24"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9"/>
            <p:cNvSpPr/>
            <p:nvPr/>
          </p:nvSpPr>
          <p:spPr>
            <a:xfrm>
              <a:off x="1622500" y="2386425"/>
              <a:ext cx="925" cy="925"/>
            </a:xfrm>
            <a:custGeom>
              <a:avLst/>
              <a:gdLst/>
              <a:ahLst/>
              <a:cxnLst/>
              <a:rect l="l" t="t" r="r" b="b"/>
              <a:pathLst>
                <a:path w="37" h="37" extrusionOk="0">
                  <a:moveTo>
                    <a:pt x="13" y="37"/>
                  </a:moveTo>
                  <a:cubicBezTo>
                    <a:pt x="1" y="37"/>
                    <a:pt x="37" y="1"/>
                    <a:pt x="37" y="25"/>
                  </a:cubicBezTo>
                  <a:cubicBezTo>
                    <a:pt x="25" y="37"/>
                    <a:pt x="25" y="37"/>
                    <a:pt x="13" y="37"/>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9"/>
            <p:cNvSpPr/>
            <p:nvPr/>
          </p:nvSpPr>
          <p:spPr>
            <a:xfrm>
              <a:off x="1587975" y="2397750"/>
              <a:ext cx="625" cy="625"/>
            </a:xfrm>
            <a:custGeom>
              <a:avLst/>
              <a:gdLst/>
              <a:ahLst/>
              <a:cxnLst/>
              <a:rect l="l" t="t" r="r" b="b"/>
              <a:pathLst>
                <a:path w="25" h="25" extrusionOk="0">
                  <a:moveTo>
                    <a:pt x="13" y="24"/>
                  </a:moveTo>
                  <a:cubicBezTo>
                    <a:pt x="13" y="12"/>
                    <a:pt x="1" y="12"/>
                    <a:pt x="1" y="12"/>
                  </a:cubicBezTo>
                  <a:cubicBezTo>
                    <a:pt x="1" y="0"/>
                    <a:pt x="13" y="0"/>
                    <a:pt x="13" y="0"/>
                  </a:cubicBezTo>
                  <a:cubicBezTo>
                    <a:pt x="25" y="0"/>
                    <a:pt x="25" y="0"/>
                    <a:pt x="25" y="12"/>
                  </a:cubicBezTo>
                  <a:cubicBezTo>
                    <a:pt x="25" y="12"/>
                    <a:pt x="25" y="24"/>
                    <a:pt x="13" y="24"/>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9"/>
            <p:cNvSpPr/>
            <p:nvPr/>
          </p:nvSpPr>
          <p:spPr>
            <a:xfrm>
              <a:off x="1552850" y="2406975"/>
              <a:ext cx="625" cy="325"/>
            </a:xfrm>
            <a:custGeom>
              <a:avLst/>
              <a:gdLst/>
              <a:ahLst/>
              <a:cxnLst/>
              <a:rect l="l" t="t" r="r" b="b"/>
              <a:pathLst>
                <a:path w="25" h="13" extrusionOk="0">
                  <a:moveTo>
                    <a:pt x="25" y="0"/>
                  </a:moveTo>
                  <a:cubicBezTo>
                    <a:pt x="25" y="12"/>
                    <a:pt x="13" y="12"/>
                    <a:pt x="13" y="12"/>
                  </a:cubicBezTo>
                  <a:cubicBezTo>
                    <a:pt x="1" y="12"/>
                    <a:pt x="1" y="12"/>
                    <a:pt x="1" y="0"/>
                  </a:cubicBezTo>
                  <a:cubicBezTo>
                    <a:pt x="1" y="0"/>
                    <a:pt x="1" y="0"/>
                    <a:pt x="13" y="0"/>
                  </a:cubicBezTo>
                  <a:cubicBezTo>
                    <a:pt x="13" y="0"/>
                    <a:pt x="25" y="0"/>
                    <a:pt x="25" y="0"/>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9"/>
            <p:cNvSpPr/>
            <p:nvPr/>
          </p:nvSpPr>
          <p:spPr>
            <a:xfrm>
              <a:off x="1517450" y="2414125"/>
              <a:ext cx="25" cy="325"/>
            </a:xfrm>
            <a:custGeom>
              <a:avLst/>
              <a:gdLst/>
              <a:ahLst/>
              <a:cxnLst/>
              <a:rect l="l" t="t" r="r" b="b"/>
              <a:pathLst>
                <a:path w="1" h="13" extrusionOk="0">
                  <a:moveTo>
                    <a:pt x="0" y="12"/>
                  </a:moveTo>
                  <a:lnTo>
                    <a:pt x="0" y="12"/>
                  </a:lnTo>
                  <a:lnTo>
                    <a:pt x="0" y="0"/>
                  </a:ln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9"/>
            <p:cNvSpPr/>
            <p:nvPr/>
          </p:nvSpPr>
          <p:spPr>
            <a:xfrm>
              <a:off x="1481425" y="2419175"/>
              <a:ext cx="325" cy="25"/>
            </a:xfrm>
            <a:custGeom>
              <a:avLst/>
              <a:gdLst/>
              <a:ahLst/>
              <a:cxnLst/>
              <a:rect l="l" t="t" r="r" b="b"/>
              <a:pathLst>
                <a:path w="13" h="1" extrusionOk="0">
                  <a:moveTo>
                    <a:pt x="12" y="1"/>
                  </a:moveTo>
                  <a:cubicBezTo>
                    <a:pt x="12" y="1"/>
                    <a:pt x="0" y="1"/>
                    <a:pt x="0" y="1"/>
                  </a:cubicBezTo>
                  <a:cubicBezTo>
                    <a:pt x="0" y="1"/>
                    <a:pt x="0" y="1"/>
                    <a:pt x="0" y="1"/>
                  </a:cubicBezTo>
                  <a:cubicBezTo>
                    <a:pt x="0" y="1"/>
                    <a:pt x="0" y="1"/>
                    <a:pt x="0" y="1"/>
                  </a:cubicBezTo>
                  <a:cubicBezTo>
                    <a:pt x="0" y="1"/>
                    <a:pt x="12" y="1"/>
                    <a:pt x="12" y="1"/>
                  </a:cubicBez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9"/>
            <p:cNvSpPr/>
            <p:nvPr/>
          </p:nvSpPr>
          <p:spPr>
            <a:xfrm>
              <a:off x="1445400" y="2422450"/>
              <a:ext cx="25" cy="25"/>
            </a:xfrm>
            <a:custGeom>
              <a:avLst/>
              <a:gdLst/>
              <a:ahLst/>
              <a:cxnLst/>
              <a:rect l="l" t="t" r="r" b="b"/>
              <a:pathLst>
                <a:path w="1" h="1" extrusionOk="0">
                  <a:moveTo>
                    <a:pt x="1" y="1"/>
                  </a:moveTo>
                  <a:close/>
                </a:path>
              </a:pathLst>
            </a:custGeom>
            <a:gradFill>
              <a:gsLst>
                <a:gs pos="0">
                  <a:srgbClr val="F6DFB7"/>
                </a:gs>
                <a:gs pos="100000">
                  <a:srgbClr val="E0A94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1245"/>
        <p:cNvGrpSpPr/>
        <p:nvPr/>
      </p:nvGrpSpPr>
      <p:grpSpPr>
        <a:xfrm>
          <a:off x="0" y="0"/>
          <a:ext cx="0" cy="0"/>
          <a:chOff x="0" y="0"/>
          <a:chExt cx="0" cy="0"/>
        </a:xfrm>
      </p:grpSpPr>
      <p:sp>
        <p:nvSpPr>
          <p:cNvPr id="1246" name="Google Shape;1246;p10"/>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5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1pPr>
            <a:lvl2pPr lvl="1"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2pPr>
            <a:lvl3pPr lvl="2"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3pPr>
            <a:lvl4pPr lvl="3"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4pPr>
            <a:lvl5pPr lvl="4"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5pPr>
            <a:lvl6pPr lvl="5"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6pPr>
            <a:lvl7pPr lvl="6"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7pPr>
            <a:lvl8pPr lvl="7"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8pPr>
            <a:lvl9pPr lvl="8" rtl="0">
              <a:spcBef>
                <a:spcPts val="0"/>
              </a:spcBef>
              <a:spcAft>
                <a:spcPts val="0"/>
              </a:spcAft>
              <a:buClr>
                <a:schemeClr val="dk2"/>
              </a:buClr>
              <a:buSzPts val="3500"/>
              <a:buFont typeface="Abhaya Libre"/>
              <a:buNone/>
              <a:defRPr sz="3500" b="1">
                <a:solidFill>
                  <a:schemeClr val="dk2"/>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Exo"/>
              <a:buChar char="●"/>
              <a:defRPr>
                <a:solidFill>
                  <a:schemeClr val="dk2"/>
                </a:solidFill>
                <a:latin typeface="Exo"/>
                <a:ea typeface="Exo"/>
                <a:cs typeface="Exo"/>
                <a:sym typeface="Exo"/>
              </a:defRPr>
            </a:lvl1pPr>
            <a:lvl2pPr marL="914400" lvl="1"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2pPr>
            <a:lvl3pPr marL="1371600" lvl="2"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3pPr>
            <a:lvl4pPr marL="1828800" lvl="3"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4pPr>
            <a:lvl5pPr marL="2286000" lvl="4"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5pPr>
            <a:lvl6pPr marL="2743200" lvl="5"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6pPr>
            <a:lvl7pPr marL="3200400" lvl="6"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7pPr>
            <a:lvl8pPr marL="3657600" lvl="7" indent="-317500">
              <a:lnSpc>
                <a:spcPct val="115000"/>
              </a:lnSpc>
              <a:spcBef>
                <a:spcPts val="1600"/>
              </a:spcBef>
              <a:spcAft>
                <a:spcPts val="0"/>
              </a:spcAft>
              <a:buClr>
                <a:schemeClr val="dk2"/>
              </a:buClr>
              <a:buSzPts val="1400"/>
              <a:buFont typeface="Exo"/>
              <a:buChar char="○"/>
              <a:defRPr>
                <a:solidFill>
                  <a:schemeClr val="dk2"/>
                </a:solidFill>
                <a:latin typeface="Exo"/>
                <a:ea typeface="Exo"/>
                <a:cs typeface="Exo"/>
                <a:sym typeface="Exo"/>
              </a:defRPr>
            </a:lvl8pPr>
            <a:lvl9pPr marL="4114800" lvl="8" indent="-317500">
              <a:lnSpc>
                <a:spcPct val="115000"/>
              </a:lnSpc>
              <a:spcBef>
                <a:spcPts val="1600"/>
              </a:spcBef>
              <a:spcAft>
                <a:spcPts val="1600"/>
              </a:spcAft>
              <a:buClr>
                <a:schemeClr val="dk2"/>
              </a:buClr>
              <a:buSzPts val="1400"/>
              <a:buFont typeface="Exo"/>
              <a:buChar char="■"/>
              <a:defRPr>
                <a:solidFill>
                  <a:schemeClr val="dk2"/>
                </a:solidFill>
                <a:latin typeface="Exo"/>
                <a:ea typeface="Exo"/>
                <a:cs typeface="Exo"/>
                <a:sym typeface="Ex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578"/>
        <p:cNvGrpSpPr/>
        <p:nvPr/>
      </p:nvGrpSpPr>
      <p:grpSpPr>
        <a:xfrm>
          <a:off x="0" y="0"/>
          <a:ext cx="0" cy="0"/>
          <a:chOff x="0" y="0"/>
          <a:chExt cx="0" cy="0"/>
        </a:xfrm>
      </p:grpSpPr>
      <p:sp>
        <p:nvSpPr>
          <p:cNvPr id="7579" name="Google Shape;7579;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580" name="Google Shape;7580;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3" Type="http://schemas.openxmlformats.org/officeDocument/2006/relationships/hyperlink" Target="http://nakamotoinstitute.org/finney/rpow/" TargetMode="External"/><Relationship Id="rId2" Type="http://schemas.openxmlformats.org/officeDocument/2006/relationships/hyperlink" Target="http://www:weidai:com/bmoney" TargetMode="External"/><Relationship Id="rId1" Type="http://schemas.openxmlformats.org/officeDocument/2006/relationships/slideLayout" Target="../slideLayouts/slideLayout35.xml"/><Relationship Id="rId5" Type="http://schemas.openxmlformats.org/officeDocument/2006/relationships/hyperlink" Target="http://nakamotoinstitute.org/secure-property-titles/" TargetMode="External"/><Relationship Id="rId4" Type="http://schemas.openxmlformats.org/officeDocument/2006/relationships/hyperlink" Target="http://unenumerated.blogspot.rs/2005/12/bit-gold.html"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2"/>
        <p:cNvGrpSpPr/>
        <p:nvPr/>
      </p:nvGrpSpPr>
      <p:grpSpPr>
        <a:xfrm>
          <a:off x="0" y="0"/>
          <a:ext cx="0" cy="0"/>
          <a:chOff x="0" y="0"/>
          <a:chExt cx="0" cy="0"/>
        </a:xfrm>
      </p:grpSpPr>
      <p:sp>
        <p:nvSpPr>
          <p:cNvPr id="7633" name="Google Shape;7633;p45"/>
          <p:cNvSpPr txBox="1">
            <a:spLocks noGrp="1"/>
          </p:cNvSpPr>
          <p:nvPr>
            <p:ph type="title"/>
          </p:nvPr>
        </p:nvSpPr>
        <p:spPr>
          <a:xfrm>
            <a:off x="596432" y="444720"/>
            <a:ext cx="7704000" cy="841800"/>
          </a:xfrm>
          <a:prstGeom prst="rect">
            <a:avLst/>
          </a:prstGeom>
        </p:spPr>
        <p:txBody>
          <a:bodyPr spcFirstLastPara="1" wrap="square" lIns="91425" tIns="91425" rIns="91425" bIns="91425" anchor="ctr" anchorCtr="0">
            <a:noAutofit/>
          </a:bodyPr>
          <a:lstStyle/>
          <a:p>
            <a:r>
              <a:rPr lang="en-US" sz="1600" dirty="0">
                <a:solidFill>
                  <a:schemeClr val="bg1"/>
                </a:solidFill>
                <a:latin typeface="Times New Roman"/>
                <a:cs typeface="Times New Roman"/>
              </a:rPr>
              <a:t>PANIMALAR ENGINEERING COLLEGE </a:t>
            </a:r>
            <a:br>
              <a:rPr lang="en-US" sz="1600" dirty="0">
                <a:latin typeface="Times New Roman"/>
                <a:cs typeface="Times New Roman"/>
              </a:rPr>
            </a:br>
            <a:r>
              <a:rPr lang="en-US" sz="1600" dirty="0">
                <a:solidFill>
                  <a:schemeClr val="bg1"/>
                </a:solidFill>
                <a:latin typeface="Times New Roman"/>
                <a:cs typeface="Times New Roman"/>
              </a:rPr>
              <a:t>    (An Autonomous Institution)</a:t>
            </a:r>
            <a:br>
              <a:rPr lang="en-US" sz="1600" dirty="0">
                <a:solidFill>
                  <a:schemeClr val="bg1"/>
                </a:solidFill>
                <a:latin typeface="Times New Roman"/>
                <a:cs typeface="Times New Roman"/>
              </a:rPr>
            </a:br>
            <a:r>
              <a:rPr lang="en-US" sz="1600" dirty="0">
                <a:solidFill>
                  <a:schemeClr val="bg1"/>
                </a:solidFill>
                <a:latin typeface="Times New Roman"/>
                <a:cs typeface="Times New Roman"/>
              </a:rPr>
              <a:t>Bangalore Trunk </a:t>
            </a:r>
            <a:r>
              <a:rPr lang="en-US" sz="1600" dirty="0" err="1">
                <a:solidFill>
                  <a:schemeClr val="bg1"/>
                </a:solidFill>
                <a:latin typeface="Times New Roman"/>
                <a:cs typeface="Times New Roman"/>
              </a:rPr>
              <a:t>Road,Varadharajapuram</a:t>
            </a:r>
            <a:br>
              <a:rPr lang="en-US" sz="1600" dirty="0">
                <a:latin typeface="Times New Roman"/>
                <a:cs typeface="Times New Roman"/>
              </a:rPr>
            </a:br>
            <a:r>
              <a:rPr lang="en-US" sz="1600" dirty="0">
                <a:solidFill>
                  <a:schemeClr val="bg1"/>
                </a:solidFill>
                <a:latin typeface="Times New Roman"/>
                <a:cs typeface="Times New Roman"/>
              </a:rPr>
              <a:t>        Poonamallee,Chennai-600 123</a:t>
            </a:r>
            <a:br>
              <a:rPr lang="en-US" sz="1600" dirty="0">
                <a:latin typeface="Times New Roman"/>
                <a:cs typeface="Times New Roman"/>
              </a:rPr>
            </a:br>
            <a:endParaRPr lang="en" sz="1600" b="0">
              <a:solidFill>
                <a:schemeClr val="bg1"/>
              </a:solidFill>
              <a:latin typeface="Times New Roman"/>
              <a:cs typeface="Times New Roman"/>
            </a:endParaRPr>
          </a:p>
        </p:txBody>
      </p:sp>
      <p:sp>
        <p:nvSpPr>
          <p:cNvPr id="7634" name="Google Shape;7634;p45"/>
          <p:cNvSpPr txBox="1">
            <a:spLocks noGrp="1"/>
          </p:cNvSpPr>
          <p:nvPr>
            <p:ph type="subTitle" idx="1"/>
          </p:nvPr>
        </p:nvSpPr>
        <p:spPr>
          <a:xfrm>
            <a:off x="2063921" y="2329635"/>
            <a:ext cx="5287684" cy="1619831"/>
          </a:xfrm>
          <a:prstGeom prst="rect">
            <a:avLst/>
          </a:prstGeom>
        </p:spPr>
        <p:txBody>
          <a:bodyPr spcFirstLastPara="1" wrap="square" lIns="91425" tIns="91425" rIns="91425" bIns="91425" anchor="ctr" anchorCtr="0">
            <a:noAutofit/>
          </a:bodyPr>
          <a:lstStyle/>
          <a:p>
            <a:pPr marL="0" indent="0" algn="l">
              <a:lnSpc>
                <a:spcPct val="70000"/>
              </a:lnSpc>
              <a:spcBef>
                <a:spcPts val="1000"/>
              </a:spcBef>
              <a:spcAft>
                <a:spcPct val="0"/>
              </a:spcAft>
            </a:pPr>
            <a:r>
              <a:rPr lang="en-IN" sz="1050" dirty="0">
                <a:solidFill>
                  <a:schemeClr val="bg1"/>
                </a:solidFill>
                <a:latin typeface="Calibri"/>
                <a:cs typeface="Calibri"/>
              </a:rPr>
              <a:t>  </a:t>
            </a:r>
            <a:r>
              <a:rPr lang="en-IN" sz="1050" b="1" dirty="0">
                <a:solidFill>
                  <a:schemeClr val="bg1"/>
                </a:solidFill>
                <a:latin typeface="Times New Roman"/>
                <a:cs typeface="Times New Roman"/>
              </a:rPr>
              <a:t>DEPARTMENT OF COMPUTER SCIENCE AND BUSINESS SYSTEMS</a:t>
            </a:r>
            <a:endParaRPr lang="en-IN" sz="1050" dirty="0">
              <a:solidFill>
                <a:schemeClr val="bg1"/>
              </a:solidFill>
              <a:latin typeface="Times New Roman"/>
              <a:cs typeface="Times New Roman"/>
            </a:endParaRPr>
          </a:p>
          <a:p>
            <a:pPr marL="0" indent="0" algn="l">
              <a:lnSpc>
                <a:spcPct val="70000"/>
              </a:lnSpc>
              <a:spcBef>
                <a:spcPts val="1000"/>
              </a:spcBef>
              <a:spcAft>
                <a:spcPct val="0"/>
              </a:spcAft>
            </a:pPr>
            <a:r>
              <a:rPr lang="en-IN" sz="1050" b="1" dirty="0">
                <a:solidFill>
                  <a:schemeClr val="bg1"/>
                </a:solidFill>
                <a:latin typeface="Times New Roman"/>
                <a:cs typeface="Times New Roman"/>
              </a:rPr>
              <a:t>                                    </a:t>
            </a:r>
          </a:p>
          <a:p>
            <a:pPr marL="0" indent="0" algn="l">
              <a:lnSpc>
                <a:spcPct val="70000"/>
              </a:lnSpc>
              <a:spcBef>
                <a:spcPts val="1000"/>
              </a:spcBef>
              <a:spcAft>
                <a:spcPct val="0"/>
              </a:spcAft>
            </a:pPr>
            <a:endParaRPr lang="en-IN" sz="1050" dirty="0">
              <a:solidFill>
                <a:srgbClr val="000000"/>
              </a:solidFill>
              <a:latin typeface="Times New Roman"/>
              <a:cs typeface="Times New Roman"/>
            </a:endParaRPr>
          </a:p>
          <a:p>
            <a:pPr marL="0" indent="0" algn="l">
              <a:lnSpc>
                <a:spcPct val="70000"/>
              </a:lnSpc>
              <a:spcBef>
                <a:spcPts val="1000"/>
              </a:spcBef>
              <a:spcAft>
                <a:spcPct val="0"/>
              </a:spcAft>
            </a:pPr>
            <a:r>
              <a:rPr lang="en-IN" sz="1050" dirty="0">
                <a:solidFill>
                  <a:srgbClr val="000000"/>
                </a:solidFill>
                <a:latin typeface="Times New Roman"/>
                <a:cs typeface="Times New Roman"/>
              </a:rPr>
              <a:t>  </a:t>
            </a:r>
            <a:r>
              <a:rPr lang="en-IN" sz="1200" dirty="0">
                <a:solidFill>
                  <a:srgbClr val="000000"/>
                </a:solidFill>
                <a:latin typeface="Times New Roman"/>
                <a:cs typeface="Times New Roman"/>
              </a:rPr>
              <a:t>    </a:t>
            </a:r>
            <a:r>
              <a:rPr lang="en-IN" sz="1200" dirty="0">
                <a:solidFill>
                  <a:schemeClr val="bg1"/>
                </a:solidFill>
                <a:latin typeface="Times New Roman"/>
                <a:cs typeface="Times New Roman"/>
              </a:rPr>
              <a:t>    </a:t>
            </a:r>
          </a:p>
          <a:p>
            <a:pPr marL="0" indent="0" algn="l">
              <a:lnSpc>
                <a:spcPct val="70000"/>
              </a:lnSpc>
              <a:spcBef>
                <a:spcPts val="1000"/>
              </a:spcBef>
              <a:spcAft>
                <a:spcPct val="0"/>
              </a:spcAft>
            </a:pPr>
            <a:r>
              <a:rPr lang="en-IN" dirty="0">
                <a:solidFill>
                  <a:schemeClr val="bg1"/>
                </a:solidFill>
                <a:latin typeface="Times New Roman"/>
                <a:cs typeface="Times New Roman"/>
              </a:rPr>
              <a:t>    </a:t>
            </a:r>
            <a:r>
              <a:rPr lang="en-IN" b="1" dirty="0">
                <a:solidFill>
                  <a:schemeClr val="bg1"/>
                </a:solidFill>
                <a:latin typeface="Times New Roman"/>
                <a:cs typeface="Times New Roman"/>
              </a:rPr>
              <a:t>TEAM  NO :  21</a:t>
            </a:r>
            <a:endParaRPr lang="en-US">
              <a:solidFill>
                <a:schemeClr val="bg1"/>
              </a:solidFill>
              <a:latin typeface="Times New Roman"/>
              <a:cs typeface="Times New Roman"/>
            </a:endParaRPr>
          </a:p>
          <a:p>
            <a:pPr marL="0" indent="0" algn="l">
              <a:lnSpc>
                <a:spcPct val="70000"/>
              </a:lnSpc>
              <a:spcBef>
                <a:spcPts val="1000"/>
              </a:spcBef>
              <a:spcAft>
                <a:spcPct val="0"/>
              </a:spcAft>
            </a:pPr>
            <a:r>
              <a:rPr lang="en-IN" b="1" dirty="0">
                <a:solidFill>
                  <a:srgbClr val="000000"/>
                </a:solidFill>
                <a:latin typeface="Times New Roman"/>
                <a:cs typeface="Times New Roman"/>
              </a:rPr>
              <a:t>      </a:t>
            </a:r>
            <a:r>
              <a:rPr lang="en-IN" b="1" dirty="0">
                <a:solidFill>
                  <a:schemeClr val="bg1"/>
                </a:solidFill>
                <a:latin typeface="Times New Roman"/>
                <a:cs typeface="Times New Roman"/>
              </a:rPr>
              <a:t>                                                                                </a:t>
            </a:r>
            <a:endParaRPr lang="en-US">
              <a:solidFill>
                <a:schemeClr val="bg1"/>
              </a:solidFill>
              <a:latin typeface="Times New Roman"/>
              <a:cs typeface="Times New Roman"/>
            </a:endParaRPr>
          </a:p>
          <a:p>
            <a:pPr marL="0" indent="0" algn="l">
              <a:lnSpc>
                <a:spcPct val="70000"/>
              </a:lnSpc>
              <a:spcBef>
                <a:spcPts val="1000"/>
              </a:spcBef>
              <a:spcAft>
                <a:spcPct val="0"/>
              </a:spcAft>
            </a:pPr>
            <a:r>
              <a:rPr lang="en-IN" b="1" dirty="0">
                <a:solidFill>
                  <a:schemeClr val="bg1"/>
                </a:solidFill>
                <a:latin typeface="Times New Roman"/>
                <a:cs typeface="Times New Roman"/>
              </a:rPr>
              <a:t>TEAM MEMBERS:    </a:t>
            </a:r>
            <a:r>
              <a:rPr lang="en-IN" dirty="0">
                <a:solidFill>
                  <a:schemeClr val="bg1"/>
                </a:solidFill>
                <a:latin typeface="Times New Roman"/>
                <a:cs typeface="Times New Roman"/>
              </a:rPr>
              <a:t>                           </a:t>
            </a:r>
            <a:r>
              <a:rPr lang="en-IN" b="1" dirty="0">
                <a:solidFill>
                  <a:schemeClr val="bg1"/>
                </a:solidFill>
                <a:latin typeface="Times New Roman"/>
                <a:cs typeface="Times New Roman"/>
              </a:rPr>
              <a:t>              GUIDE:                                                                             </a:t>
            </a:r>
            <a:endParaRPr lang="en-US">
              <a:solidFill>
                <a:schemeClr val="bg1"/>
              </a:solidFill>
              <a:latin typeface="Times New Roman"/>
              <a:cs typeface="Times New Roman"/>
            </a:endParaRPr>
          </a:p>
          <a:p>
            <a:pPr marL="0" indent="0" algn="l">
              <a:lnSpc>
                <a:spcPct val="70000"/>
              </a:lnSpc>
              <a:spcBef>
                <a:spcPts val="1000"/>
              </a:spcBef>
              <a:spcAft>
                <a:spcPct val="0"/>
              </a:spcAft>
            </a:pPr>
            <a:r>
              <a:rPr lang="en-IN" dirty="0">
                <a:solidFill>
                  <a:schemeClr val="bg1"/>
                </a:solidFill>
                <a:latin typeface="Times New Roman"/>
                <a:cs typeface="Times New Roman"/>
              </a:rPr>
              <a:t>        1.  Sri Harish </a:t>
            </a:r>
            <a:r>
              <a:rPr lang="en-IN" dirty="0" err="1">
                <a:solidFill>
                  <a:schemeClr val="bg1"/>
                </a:solidFill>
                <a:latin typeface="Times New Roman"/>
                <a:cs typeface="Times New Roman"/>
              </a:rPr>
              <a:t>Kumar.S</a:t>
            </a:r>
            <a:r>
              <a:rPr lang="en-IN" dirty="0">
                <a:solidFill>
                  <a:schemeClr val="bg1"/>
                </a:solidFill>
                <a:latin typeface="Times New Roman"/>
                <a:cs typeface="Times New Roman"/>
              </a:rPr>
              <a:t> </a:t>
            </a:r>
            <a:r>
              <a:rPr lang="en-IN" sz="1400" dirty="0">
                <a:solidFill>
                  <a:schemeClr val="bg1"/>
                </a:solidFill>
                <a:cs typeface="Times New Roman"/>
              </a:rPr>
              <a:t>(REG.NO:211421244096)</a:t>
            </a:r>
            <a:endParaRPr lang="en-US" dirty="0">
              <a:solidFill>
                <a:schemeClr val="bg1"/>
              </a:solidFill>
              <a:latin typeface="Times New Roman"/>
              <a:cs typeface="Times New Roman"/>
            </a:endParaRPr>
          </a:p>
          <a:p>
            <a:pPr marL="0" indent="0" algn="l">
              <a:lnSpc>
                <a:spcPct val="70000"/>
              </a:lnSpc>
              <a:spcBef>
                <a:spcPts val="1000"/>
              </a:spcBef>
              <a:spcAft>
                <a:spcPct val="0"/>
              </a:spcAft>
            </a:pPr>
            <a:r>
              <a:rPr lang="en-IN" dirty="0">
                <a:solidFill>
                  <a:schemeClr val="bg1"/>
                </a:solidFill>
                <a:latin typeface="Times New Roman"/>
                <a:cs typeface="Times New Roman"/>
              </a:rPr>
              <a:t>        2.  Srivatsan. K</a:t>
            </a:r>
            <a:r>
              <a:rPr lang="en-IN" sz="1400" dirty="0">
                <a:solidFill>
                  <a:schemeClr val="bg1"/>
                </a:solidFill>
                <a:cs typeface="Times New Roman"/>
              </a:rPr>
              <a:t>(REG.NO:211421244099)</a:t>
            </a:r>
            <a:endParaRPr lang="en-US" dirty="0">
              <a:solidFill>
                <a:schemeClr val="bg1"/>
              </a:solidFill>
              <a:latin typeface="Times New Roman"/>
              <a:cs typeface="Times New Roman"/>
            </a:endParaRPr>
          </a:p>
          <a:p>
            <a:pPr marL="0" indent="0" algn="l">
              <a:lnSpc>
                <a:spcPct val="70000"/>
              </a:lnSpc>
              <a:spcBef>
                <a:spcPts val="1000"/>
              </a:spcBef>
              <a:spcAft>
                <a:spcPct val="0"/>
              </a:spcAft>
            </a:pPr>
            <a:r>
              <a:rPr lang="en-IN" dirty="0">
                <a:solidFill>
                  <a:schemeClr val="bg1"/>
                </a:solidFill>
                <a:latin typeface="Times New Roman"/>
                <a:cs typeface="Times New Roman"/>
              </a:rPr>
              <a:t>        3. Venkat Ramanan .B</a:t>
            </a:r>
            <a:r>
              <a:rPr lang="en-IN" sz="1400" dirty="0">
                <a:solidFill>
                  <a:schemeClr val="bg1"/>
                </a:solidFill>
                <a:cs typeface="Times New Roman"/>
              </a:rPr>
              <a:t>(REG.NO:211421244119)</a:t>
            </a:r>
            <a:r>
              <a:rPr lang="en-IN" dirty="0">
                <a:solidFill>
                  <a:schemeClr val="bg1"/>
                </a:solidFill>
                <a:latin typeface="Times New Roman"/>
                <a:cs typeface="Times New Roman"/>
              </a:rPr>
              <a:t>  </a:t>
            </a:r>
            <a:r>
              <a:rPr lang="en-IN" sz="1200" dirty="0">
                <a:solidFill>
                  <a:schemeClr val="bg1"/>
                </a:solidFill>
                <a:latin typeface="Times New Roman"/>
                <a:cs typeface="Times New Roman"/>
              </a:rPr>
              <a:t>                </a:t>
            </a:r>
          </a:p>
          <a:p>
            <a:pPr marL="0" lvl="0" indent="0" algn="ctr">
              <a:spcBef>
                <a:spcPts val="0"/>
              </a:spcBef>
              <a:spcAft>
                <a:spcPts val="1600"/>
              </a:spcAft>
              <a:buNone/>
            </a:pPr>
            <a:endParaRPr lang="en" sz="1000" dirty="0">
              <a:solidFill>
                <a:schemeClr val="bg1"/>
              </a:solidFill>
            </a:endParaRPr>
          </a:p>
        </p:txBody>
      </p:sp>
      <p:sp>
        <p:nvSpPr>
          <p:cNvPr id="7635" name="Google Shape;7635;p4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a:t>
            </a:fld>
            <a:endParaRPr/>
          </a:p>
        </p:txBody>
      </p:sp>
      <p:pic>
        <p:nvPicPr>
          <p:cNvPr id="2" name="Picture 1" descr="A logo of a college&#10;&#10;Description automatically generated">
            <a:extLst>
              <a:ext uri="{FF2B5EF4-FFF2-40B4-BE49-F238E27FC236}">
                <a16:creationId xmlns:a16="http://schemas.microsoft.com/office/drawing/2014/main" id="{6D91BB05-0383-54CC-6EA5-EABBB3140258}"/>
              </a:ext>
            </a:extLst>
          </p:cNvPr>
          <p:cNvPicPr>
            <a:picLocks noChangeAspect="1"/>
          </p:cNvPicPr>
          <p:nvPr/>
        </p:nvPicPr>
        <p:blipFill>
          <a:blip r:embed="rId4"/>
          <a:stretch>
            <a:fillRect/>
          </a:stretch>
        </p:blipFill>
        <p:spPr>
          <a:xfrm>
            <a:off x="498647" y="173381"/>
            <a:ext cx="840775" cy="1004759"/>
          </a:xfrm>
          <a:prstGeom prst="rect">
            <a:avLst/>
          </a:prstGeom>
        </p:spPr>
      </p:pic>
      <p:sp>
        <p:nvSpPr>
          <p:cNvPr id="3" name="TextBox 2">
            <a:extLst>
              <a:ext uri="{FF2B5EF4-FFF2-40B4-BE49-F238E27FC236}">
                <a16:creationId xmlns:a16="http://schemas.microsoft.com/office/drawing/2014/main" id="{EF8AEE90-513E-7488-444A-42B9C903E12B}"/>
              </a:ext>
            </a:extLst>
          </p:cNvPr>
          <p:cNvSpPr txBox="1"/>
          <p:nvPr/>
        </p:nvSpPr>
        <p:spPr>
          <a:xfrm>
            <a:off x="6234904" y="3194623"/>
            <a:ext cx="244436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chemeClr val="bg1"/>
                </a:solidFill>
              </a:rPr>
              <a:t>Mrs.M.DEVI</a:t>
            </a:r>
            <a:r>
              <a:rPr lang="en-US" dirty="0">
                <a:solidFill>
                  <a:schemeClr val="bg1"/>
                </a:solidFill>
              </a:rPr>
              <a:t>, M.E.,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453"/>
        <p:cNvGrpSpPr/>
        <p:nvPr/>
      </p:nvGrpSpPr>
      <p:grpSpPr>
        <a:xfrm>
          <a:off x="0" y="0"/>
          <a:ext cx="0" cy="0"/>
          <a:chOff x="0" y="0"/>
          <a:chExt cx="0" cy="0"/>
        </a:xfrm>
      </p:grpSpPr>
      <p:sp>
        <p:nvSpPr>
          <p:cNvPr id="8456" name="Google Shape;8456;p61"/>
          <p:cNvSpPr txBox="1">
            <a:spLocks noGrp="1"/>
          </p:cNvSpPr>
          <p:nvPr>
            <p:ph type="title" idx="2"/>
          </p:nvPr>
        </p:nvSpPr>
        <p:spPr>
          <a:xfrm>
            <a:off x="555983" y="419608"/>
            <a:ext cx="31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 name="Title 2">
            <a:extLst>
              <a:ext uri="{FF2B5EF4-FFF2-40B4-BE49-F238E27FC236}">
                <a16:creationId xmlns:a16="http://schemas.microsoft.com/office/drawing/2014/main" id="{33994D7B-32C5-70A7-E901-1B30D2633060}"/>
              </a:ext>
            </a:extLst>
          </p:cNvPr>
          <p:cNvSpPr>
            <a:spLocks noGrp="1"/>
          </p:cNvSpPr>
          <p:nvPr>
            <p:ph type="title"/>
          </p:nvPr>
        </p:nvSpPr>
        <p:spPr>
          <a:xfrm>
            <a:off x="506287" y="1460437"/>
            <a:ext cx="5198400" cy="841800"/>
          </a:xfrm>
        </p:spPr>
        <p:txBody>
          <a:bodyPr/>
          <a:lstStyle/>
          <a:p>
            <a:r>
              <a:rPr lang="en-GB" dirty="0"/>
              <a:t>Proposed Systems</a:t>
            </a:r>
          </a:p>
        </p:txBody>
      </p:sp>
      <p:sp>
        <p:nvSpPr>
          <p:cNvPr id="5" name="Subtitle 4">
            <a:extLst>
              <a:ext uri="{FF2B5EF4-FFF2-40B4-BE49-F238E27FC236}">
                <a16:creationId xmlns:a16="http://schemas.microsoft.com/office/drawing/2014/main" id="{4B085144-B8A9-56D3-01E8-EA3FF18F3976}"/>
              </a:ext>
            </a:extLst>
          </p:cNvPr>
          <p:cNvSpPr>
            <a:spLocks noGrp="1"/>
          </p:cNvSpPr>
          <p:nvPr>
            <p:ph type="subTitle" idx="1"/>
          </p:nvPr>
        </p:nvSpPr>
        <p:spPr/>
        <p:txBody>
          <a:bodyPr/>
          <a:lstStyle/>
          <a:p>
            <a:endParaRPr lang="en-GB"/>
          </a:p>
        </p:txBody>
      </p:sp>
      <p:pic>
        <p:nvPicPr>
          <p:cNvPr id="7" name="Picture 6" descr="A stack of silver coins with a symbol on it&#10;&#10;Description automatically generated">
            <a:extLst>
              <a:ext uri="{FF2B5EF4-FFF2-40B4-BE49-F238E27FC236}">
                <a16:creationId xmlns:a16="http://schemas.microsoft.com/office/drawing/2014/main" id="{2C9CB968-6607-456A-C2C2-13C4009DCF2B}"/>
              </a:ext>
            </a:extLst>
          </p:cNvPr>
          <p:cNvPicPr>
            <a:picLocks noChangeAspect="1"/>
          </p:cNvPicPr>
          <p:nvPr/>
        </p:nvPicPr>
        <p:blipFill>
          <a:blip r:embed="rId3"/>
          <a:stretch>
            <a:fillRect/>
          </a:stretch>
        </p:blipFill>
        <p:spPr>
          <a:xfrm>
            <a:off x="3743740" y="2274405"/>
            <a:ext cx="5400260" cy="283927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61"/>
        <p:cNvGrpSpPr/>
        <p:nvPr/>
      </p:nvGrpSpPr>
      <p:grpSpPr>
        <a:xfrm>
          <a:off x="0" y="0"/>
          <a:ext cx="0" cy="0"/>
          <a:chOff x="0" y="0"/>
          <a:chExt cx="0" cy="0"/>
        </a:xfrm>
      </p:grpSpPr>
      <p:sp>
        <p:nvSpPr>
          <p:cNvPr id="8462" name="Google Shape;8462;p62"/>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8463" name="Google Shape;8463;p62"/>
          <p:cNvSpPr txBox="1">
            <a:spLocks noGrp="1"/>
          </p:cNvSpPr>
          <p:nvPr>
            <p:ph type="title" idx="4"/>
          </p:nvPr>
        </p:nvSpPr>
        <p:spPr>
          <a:xfrm>
            <a:off x="720000" y="3935144"/>
            <a:ext cx="2305500" cy="527700"/>
          </a:xfrm>
          <a:prstGeom prst="rect">
            <a:avLst/>
          </a:prstGeom>
        </p:spPr>
        <p:txBody>
          <a:bodyPr spcFirstLastPara="1" wrap="square" lIns="91425" tIns="91425" rIns="91425" bIns="91425" anchor="b" anchorCtr="0">
            <a:noAutofit/>
          </a:bodyPr>
          <a:lstStyle/>
          <a:p>
            <a:r>
              <a:rPr lang="en" dirty="0"/>
              <a:t>Transaction Processing</a:t>
            </a:r>
          </a:p>
        </p:txBody>
      </p:sp>
      <p:sp>
        <p:nvSpPr>
          <p:cNvPr id="8465" name="Google Shape;8465;p62"/>
          <p:cNvSpPr txBox="1">
            <a:spLocks noGrp="1"/>
          </p:cNvSpPr>
          <p:nvPr>
            <p:ph type="title"/>
          </p:nvPr>
        </p:nvSpPr>
        <p:spPr>
          <a:xfrm>
            <a:off x="720000" y="2037688"/>
            <a:ext cx="2305500" cy="527700"/>
          </a:xfrm>
          <a:prstGeom prst="rect">
            <a:avLst/>
          </a:prstGeom>
        </p:spPr>
        <p:txBody>
          <a:bodyPr spcFirstLastPara="1" wrap="square" lIns="91425" tIns="91425" rIns="91425" bIns="91425" anchor="b" anchorCtr="0">
            <a:noAutofit/>
          </a:bodyPr>
          <a:lstStyle/>
          <a:p>
            <a:r>
              <a:rPr lang="en" dirty="0"/>
              <a:t>User Interface(UI)</a:t>
            </a:r>
          </a:p>
        </p:txBody>
      </p:sp>
      <p:sp>
        <p:nvSpPr>
          <p:cNvPr id="8466" name="Google Shape;8466;p62"/>
          <p:cNvSpPr txBox="1">
            <a:spLocks noGrp="1"/>
          </p:cNvSpPr>
          <p:nvPr>
            <p:ph type="subTitle" idx="1"/>
          </p:nvPr>
        </p:nvSpPr>
        <p:spPr>
          <a:xfrm>
            <a:off x="720000" y="2573670"/>
            <a:ext cx="2305500" cy="1705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p:txBody>
      </p:sp>
      <p:sp>
        <p:nvSpPr>
          <p:cNvPr id="8467" name="Google Shape;8467;p62"/>
          <p:cNvSpPr txBox="1">
            <a:spLocks noGrp="1"/>
          </p:cNvSpPr>
          <p:nvPr>
            <p:ph type="title" idx="2"/>
          </p:nvPr>
        </p:nvSpPr>
        <p:spPr>
          <a:xfrm>
            <a:off x="3419269" y="2045971"/>
            <a:ext cx="2305500" cy="527700"/>
          </a:xfrm>
          <a:prstGeom prst="rect">
            <a:avLst/>
          </a:prstGeom>
        </p:spPr>
        <p:txBody>
          <a:bodyPr spcFirstLastPara="1" wrap="square" lIns="91425" tIns="91425" rIns="91425" bIns="91425" anchor="b" anchorCtr="0">
            <a:noAutofit/>
          </a:bodyPr>
          <a:lstStyle/>
          <a:p>
            <a:r>
              <a:rPr lang="en" dirty="0"/>
              <a:t>Wallet Management </a:t>
            </a:r>
          </a:p>
        </p:txBody>
      </p:sp>
      <p:sp>
        <p:nvSpPr>
          <p:cNvPr id="8469" name="Google Shape;8469;p62"/>
          <p:cNvSpPr txBox="1">
            <a:spLocks noGrp="1"/>
          </p:cNvSpPr>
          <p:nvPr>
            <p:ph type="title" idx="6"/>
          </p:nvPr>
        </p:nvSpPr>
        <p:spPr>
          <a:xfrm>
            <a:off x="3336443" y="3935143"/>
            <a:ext cx="2305500" cy="527700"/>
          </a:xfrm>
          <a:prstGeom prst="rect">
            <a:avLst/>
          </a:prstGeom>
        </p:spPr>
        <p:txBody>
          <a:bodyPr spcFirstLastPara="1" wrap="square" lIns="91425" tIns="91425" rIns="91425" bIns="91425" anchor="b" anchorCtr="0">
            <a:noAutofit/>
          </a:bodyPr>
          <a:lstStyle/>
          <a:p>
            <a:r>
              <a:rPr lang="en" dirty="0"/>
              <a:t>Security Measures</a:t>
            </a:r>
          </a:p>
        </p:txBody>
      </p:sp>
      <p:sp>
        <p:nvSpPr>
          <p:cNvPr id="8471" name="Google Shape;8471;p62"/>
          <p:cNvSpPr txBox="1">
            <a:spLocks noGrp="1"/>
          </p:cNvSpPr>
          <p:nvPr>
            <p:ph type="title" idx="8"/>
          </p:nvPr>
        </p:nvSpPr>
        <p:spPr>
          <a:xfrm>
            <a:off x="6118545" y="2045971"/>
            <a:ext cx="2305500" cy="527700"/>
          </a:xfrm>
          <a:prstGeom prst="rect">
            <a:avLst/>
          </a:prstGeom>
        </p:spPr>
        <p:txBody>
          <a:bodyPr spcFirstLastPara="1" wrap="square" lIns="91425" tIns="91425" rIns="91425" bIns="91425" anchor="b" anchorCtr="0">
            <a:noAutofit/>
          </a:bodyPr>
          <a:lstStyle/>
          <a:p>
            <a:r>
              <a:rPr lang="en" dirty="0"/>
              <a:t>Blockchain Interaction</a:t>
            </a:r>
          </a:p>
        </p:txBody>
      </p:sp>
      <p:sp>
        <p:nvSpPr>
          <p:cNvPr id="8473" name="Google Shape;8473;p62"/>
          <p:cNvSpPr txBox="1">
            <a:spLocks noGrp="1"/>
          </p:cNvSpPr>
          <p:nvPr>
            <p:ph type="title" idx="13"/>
          </p:nvPr>
        </p:nvSpPr>
        <p:spPr>
          <a:xfrm>
            <a:off x="6118545" y="3935144"/>
            <a:ext cx="2305500" cy="527700"/>
          </a:xfrm>
          <a:prstGeom prst="rect">
            <a:avLst/>
          </a:prstGeom>
        </p:spPr>
        <p:txBody>
          <a:bodyPr spcFirstLastPara="1" wrap="square" lIns="91425" tIns="91425" rIns="91425" bIns="91425" anchor="b" anchorCtr="0">
            <a:noAutofit/>
          </a:bodyPr>
          <a:lstStyle/>
          <a:p>
            <a:r>
              <a:rPr lang="en" dirty="0"/>
              <a:t>Error Handling &amp; Recovery</a:t>
            </a:r>
          </a:p>
        </p:txBody>
      </p:sp>
      <p:grpSp>
        <p:nvGrpSpPr>
          <p:cNvPr id="8475" name="Google Shape;8475;p62"/>
          <p:cNvGrpSpPr/>
          <p:nvPr/>
        </p:nvGrpSpPr>
        <p:grpSpPr>
          <a:xfrm>
            <a:off x="1655127" y="3109928"/>
            <a:ext cx="435251" cy="435051"/>
            <a:chOff x="716779" y="1568700"/>
            <a:chExt cx="376612" cy="376504"/>
          </a:xfrm>
        </p:grpSpPr>
        <p:sp>
          <p:nvSpPr>
            <p:cNvPr id="8476" name="Google Shape;8476;p62"/>
            <p:cNvSpPr/>
            <p:nvPr/>
          </p:nvSpPr>
          <p:spPr>
            <a:xfrm>
              <a:off x="824035" y="1676119"/>
              <a:ext cx="161290" cy="161559"/>
            </a:xfrm>
            <a:custGeom>
              <a:avLst/>
              <a:gdLst/>
              <a:ahLst/>
              <a:cxnLst/>
              <a:rect l="l" t="t" r="r" b="b"/>
              <a:pathLst>
                <a:path w="5982" h="5992" extrusionOk="0">
                  <a:moveTo>
                    <a:pt x="537" y="0"/>
                  </a:moveTo>
                  <a:cubicBezTo>
                    <a:pt x="241" y="0"/>
                    <a:pt x="2" y="241"/>
                    <a:pt x="0" y="535"/>
                  </a:cubicBezTo>
                  <a:lnTo>
                    <a:pt x="0" y="5456"/>
                  </a:lnTo>
                  <a:cubicBezTo>
                    <a:pt x="2" y="5752"/>
                    <a:pt x="241" y="5991"/>
                    <a:pt x="537" y="5991"/>
                  </a:cubicBezTo>
                  <a:lnTo>
                    <a:pt x="5445" y="5991"/>
                  </a:lnTo>
                  <a:cubicBezTo>
                    <a:pt x="5741" y="5991"/>
                    <a:pt x="5981" y="5752"/>
                    <a:pt x="5981" y="5456"/>
                  </a:cubicBezTo>
                  <a:lnTo>
                    <a:pt x="5981" y="535"/>
                  </a:lnTo>
                  <a:cubicBezTo>
                    <a:pt x="5981" y="241"/>
                    <a:pt x="5743" y="0"/>
                    <a:pt x="5447" y="0"/>
                  </a:cubicBezTo>
                  <a:lnTo>
                    <a:pt x="2183" y="0"/>
                  </a:lnTo>
                  <a:cubicBezTo>
                    <a:pt x="2070" y="0"/>
                    <a:pt x="1978" y="93"/>
                    <a:pt x="1978" y="205"/>
                  </a:cubicBezTo>
                  <a:cubicBezTo>
                    <a:pt x="1978" y="317"/>
                    <a:pt x="2068" y="409"/>
                    <a:pt x="2179" y="409"/>
                  </a:cubicBezTo>
                  <a:cubicBezTo>
                    <a:pt x="2180" y="409"/>
                    <a:pt x="2182" y="409"/>
                    <a:pt x="2183" y="409"/>
                  </a:cubicBezTo>
                  <a:lnTo>
                    <a:pt x="5445" y="409"/>
                  </a:lnTo>
                  <a:cubicBezTo>
                    <a:pt x="5514" y="411"/>
                    <a:pt x="5571" y="466"/>
                    <a:pt x="5571" y="535"/>
                  </a:cubicBezTo>
                  <a:lnTo>
                    <a:pt x="5571" y="5456"/>
                  </a:lnTo>
                  <a:cubicBezTo>
                    <a:pt x="5571" y="5525"/>
                    <a:pt x="5514" y="5583"/>
                    <a:pt x="5445" y="5583"/>
                  </a:cubicBezTo>
                  <a:lnTo>
                    <a:pt x="537" y="5583"/>
                  </a:lnTo>
                  <a:cubicBezTo>
                    <a:pt x="466" y="5583"/>
                    <a:pt x="411" y="5525"/>
                    <a:pt x="411" y="5456"/>
                  </a:cubicBezTo>
                  <a:lnTo>
                    <a:pt x="411" y="535"/>
                  </a:lnTo>
                  <a:cubicBezTo>
                    <a:pt x="411" y="467"/>
                    <a:pt x="464" y="411"/>
                    <a:pt x="533" y="411"/>
                  </a:cubicBezTo>
                  <a:cubicBezTo>
                    <a:pt x="535" y="411"/>
                    <a:pt x="536" y="411"/>
                    <a:pt x="537" y="411"/>
                  </a:cubicBezTo>
                  <a:lnTo>
                    <a:pt x="1326" y="411"/>
                  </a:lnTo>
                  <a:cubicBezTo>
                    <a:pt x="1441" y="411"/>
                    <a:pt x="1532" y="318"/>
                    <a:pt x="1532" y="205"/>
                  </a:cubicBezTo>
                  <a:cubicBezTo>
                    <a:pt x="1532" y="93"/>
                    <a:pt x="1441" y="0"/>
                    <a:pt x="1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66852" y="1704564"/>
              <a:ext cx="77544" cy="104426"/>
            </a:xfrm>
            <a:custGeom>
              <a:avLst/>
              <a:gdLst/>
              <a:ahLst/>
              <a:cxnLst/>
              <a:rect l="l" t="t" r="r" b="b"/>
              <a:pathLst>
                <a:path w="2876" h="3873" extrusionOk="0">
                  <a:moveTo>
                    <a:pt x="1690" y="824"/>
                  </a:moveTo>
                  <a:cubicBezTo>
                    <a:pt x="1941" y="824"/>
                    <a:pt x="2146" y="1029"/>
                    <a:pt x="2144" y="1282"/>
                  </a:cubicBezTo>
                  <a:cubicBezTo>
                    <a:pt x="2144" y="1532"/>
                    <a:pt x="1941" y="1735"/>
                    <a:pt x="1690" y="1737"/>
                  </a:cubicBezTo>
                  <a:lnTo>
                    <a:pt x="800" y="1737"/>
                  </a:lnTo>
                  <a:lnTo>
                    <a:pt x="800" y="824"/>
                  </a:lnTo>
                  <a:close/>
                  <a:moveTo>
                    <a:pt x="1941" y="2144"/>
                  </a:moveTo>
                  <a:cubicBezTo>
                    <a:pt x="2193" y="2144"/>
                    <a:pt x="2396" y="2349"/>
                    <a:pt x="2396" y="2602"/>
                  </a:cubicBezTo>
                  <a:cubicBezTo>
                    <a:pt x="2396" y="2852"/>
                    <a:pt x="2193" y="3058"/>
                    <a:pt x="1941" y="3058"/>
                  </a:cubicBezTo>
                  <a:lnTo>
                    <a:pt x="800" y="3058"/>
                  </a:lnTo>
                  <a:lnTo>
                    <a:pt x="800" y="2144"/>
                  </a:lnTo>
                  <a:close/>
                  <a:moveTo>
                    <a:pt x="958" y="1"/>
                  </a:moveTo>
                  <a:cubicBezTo>
                    <a:pt x="841" y="1"/>
                    <a:pt x="749" y="98"/>
                    <a:pt x="753" y="212"/>
                  </a:cubicBezTo>
                  <a:lnTo>
                    <a:pt x="753" y="415"/>
                  </a:lnTo>
                  <a:lnTo>
                    <a:pt x="206" y="415"/>
                  </a:lnTo>
                  <a:cubicBezTo>
                    <a:pt x="92" y="415"/>
                    <a:pt x="1" y="506"/>
                    <a:pt x="1" y="619"/>
                  </a:cubicBezTo>
                  <a:cubicBezTo>
                    <a:pt x="1" y="733"/>
                    <a:pt x="92" y="824"/>
                    <a:pt x="206" y="824"/>
                  </a:cubicBezTo>
                  <a:lnTo>
                    <a:pt x="390" y="824"/>
                  </a:lnTo>
                  <a:lnTo>
                    <a:pt x="390" y="3058"/>
                  </a:lnTo>
                  <a:lnTo>
                    <a:pt x="206" y="3058"/>
                  </a:lnTo>
                  <a:cubicBezTo>
                    <a:pt x="92" y="3058"/>
                    <a:pt x="1" y="3148"/>
                    <a:pt x="1" y="3263"/>
                  </a:cubicBezTo>
                  <a:cubicBezTo>
                    <a:pt x="1" y="3375"/>
                    <a:pt x="92" y="3466"/>
                    <a:pt x="206" y="3466"/>
                  </a:cubicBezTo>
                  <a:lnTo>
                    <a:pt x="753" y="3466"/>
                  </a:lnTo>
                  <a:lnTo>
                    <a:pt x="753" y="3669"/>
                  </a:lnTo>
                  <a:cubicBezTo>
                    <a:pt x="757" y="3780"/>
                    <a:pt x="847" y="3867"/>
                    <a:pt x="958" y="3867"/>
                  </a:cubicBezTo>
                  <a:cubicBezTo>
                    <a:pt x="1068" y="3867"/>
                    <a:pt x="1159" y="3780"/>
                    <a:pt x="1161" y="3669"/>
                  </a:cubicBezTo>
                  <a:lnTo>
                    <a:pt x="1161" y="3466"/>
                  </a:lnTo>
                  <a:lnTo>
                    <a:pt x="1489" y="3466"/>
                  </a:lnTo>
                  <a:lnTo>
                    <a:pt x="1489" y="3669"/>
                  </a:lnTo>
                  <a:cubicBezTo>
                    <a:pt x="1489" y="3782"/>
                    <a:pt x="1581" y="3873"/>
                    <a:pt x="1694" y="3873"/>
                  </a:cubicBezTo>
                  <a:cubicBezTo>
                    <a:pt x="1806" y="3873"/>
                    <a:pt x="1897" y="3782"/>
                    <a:pt x="1897" y="3669"/>
                  </a:cubicBezTo>
                  <a:lnTo>
                    <a:pt x="1897" y="3466"/>
                  </a:lnTo>
                  <a:lnTo>
                    <a:pt x="1941" y="3466"/>
                  </a:lnTo>
                  <a:cubicBezTo>
                    <a:pt x="2337" y="3466"/>
                    <a:pt x="2683" y="3198"/>
                    <a:pt x="2779" y="2811"/>
                  </a:cubicBezTo>
                  <a:cubicBezTo>
                    <a:pt x="2876" y="2426"/>
                    <a:pt x="2698" y="2025"/>
                    <a:pt x="2349" y="1838"/>
                  </a:cubicBezTo>
                  <a:cubicBezTo>
                    <a:pt x="2763" y="1349"/>
                    <a:pt x="2521" y="595"/>
                    <a:pt x="1897" y="441"/>
                  </a:cubicBezTo>
                  <a:lnTo>
                    <a:pt x="1897" y="212"/>
                  </a:lnTo>
                  <a:cubicBezTo>
                    <a:pt x="1897" y="100"/>
                    <a:pt x="1806" y="9"/>
                    <a:pt x="1694" y="9"/>
                  </a:cubicBezTo>
                  <a:cubicBezTo>
                    <a:pt x="1581" y="9"/>
                    <a:pt x="1489" y="100"/>
                    <a:pt x="1489" y="212"/>
                  </a:cubicBezTo>
                  <a:lnTo>
                    <a:pt x="1489" y="415"/>
                  </a:lnTo>
                  <a:lnTo>
                    <a:pt x="1161" y="415"/>
                  </a:lnTo>
                  <a:lnTo>
                    <a:pt x="1161" y="212"/>
                  </a:lnTo>
                  <a:cubicBezTo>
                    <a:pt x="1167" y="98"/>
                    <a:pt x="1074"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716779" y="1568700"/>
              <a:ext cx="376612" cy="376504"/>
            </a:xfrm>
            <a:custGeom>
              <a:avLst/>
              <a:gdLst/>
              <a:ahLst/>
              <a:cxnLst/>
              <a:rect l="l" t="t" r="r" b="b"/>
              <a:pathLst>
                <a:path w="13968" h="13964" extrusionOk="0">
                  <a:moveTo>
                    <a:pt x="6972" y="408"/>
                  </a:moveTo>
                  <a:cubicBezTo>
                    <a:pt x="7191" y="408"/>
                    <a:pt x="7301" y="675"/>
                    <a:pt x="7147" y="831"/>
                  </a:cubicBezTo>
                  <a:cubicBezTo>
                    <a:pt x="7097" y="880"/>
                    <a:pt x="7035" y="903"/>
                    <a:pt x="6974" y="903"/>
                  </a:cubicBezTo>
                  <a:cubicBezTo>
                    <a:pt x="6847" y="903"/>
                    <a:pt x="6725" y="805"/>
                    <a:pt x="6725" y="655"/>
                  </a:cubicBezTo>
                  <a:cubicBezTo>
                    <a:pt x="6727" y="519"/>
                    <a:pt x="6836" y="410"/>
                    <a:pt x="6972" y="408"/>
                  </a:cubicBezTo>
                  <a:close/>
                  <a:moveTo>
                    <a:pt x="9239" y="1210"/>
                  </a:moveTo>
                  <a:cubicBezTo>
                    <a:pt x="9458" y="1210"/>
                    <a:pt x="9569" y="1476"/>
                    <a:pt x="9413" y="1632"/>
                  </a:cubicBezTo>
                  <a:cubicBezTo>
                    <a:pt x="9363" y="1681"/>
                    <a:pt x="9302" y="1704"/>
                    <a:pt x="9242" y="1704"/>
                  </a:cubicBezTo>
                  <a:cubicBezTo>
                    <a:pt x="9115" y="1704"/>
                    <a:pt x="8992" y="1605"/>
                    <a:pt x="8992" y="1456"/>
                  </a:cubicBezTo>
                  <a:cubicBezTo>
                    <a:pt x="8992" y="1320"/>
                    <a:pt x="9103" y="1210"/>
                    <a:pt x="9239" y="1210"/>
                  </a:cubicBezTo>
                  <a:close/>
                  <a:moveTo>
                    <a:pt x="4697" y="1212"/>
                  </a:moveTo>
                  <a:cubicBezTo>
                    <a:pt x="4823" y="1212"/>
                    <a:pt x="4945" y="1310"/>
                    <a:pt x="4945" y="1458"/>
                  </a:cubicBezTo>
                  <a:cubicBezTo>
                    <a:pt x="4945" y="1594"/>
                    <a:pt x="4835" y="1705"/>
                    <a:pt x="4699" y="1705"/>
                  </a:cubicBezTo>
                  <a:cubicBezTo>
                    <a:pt x="4479" y="1705"/>
                    <a:pt x="4369" y="1439"/>
                    <a:pt x="4525" y="1285"/>
                  </a:cubicBezTo>
                  <a:cubicBezTo>
                    <a:pt x="4575" y="1234"/>
                    <a:pt x="4636" y="1212"/>
                    <a:pt x="4697" y="1212"/>
                  </a:cubicBezTo>
                  <a:close/>
                  <a:moveTo>
                    <a:pt x="1459" y="4456"/>
                  </a:moveTo>
                  <a:cubicBezTo>
                    <a:pt x="1680" y="4456"/>
                    <a:pt x="1791" y="4723"/>
                    <a:pt x="1636" y="4880"/>
                  </a:cubicBezTo>
                  <a:cubicBezTo>
                    <a:pt x="1585" y="4931"/>
                    <a:pt x="1522" y="4954"/>
                    <a:pt x="1460" y="4954"/>
                  </a:cubicBezTo>
                  <a:cubicBezTo>
                    <a:pt x="1332" y="4954"/>
                    <a:pt x="1210" y="4855"/>
                    <a:pt x="1210" y="4704"/>
                  </a:cubicBezTo>
                  <a:cubicBezTo>
                    <a:pt x="1210" y="4568"/>
                    <a:pt x="1320" y="4456"/>
                    <a:pt x="1456" y="4456"/>
                  </a:cubicBezTo>
                  <a:cubicBezTo>
                    <a:pt x="1457" y="4456"/>
                    <a:pt x="1458" y="4456"/>
                    <a:pt x="1459" y="4456"/>
                  </a:cubicBezTo>
                  <a:close/>
                  <a:moveTo>
                    <a:pt x="12511" y="4456"/>
                  </a:moveTo>
                  <a:cubicBezTo>
                    <a:pt x="12733" y="4456"/>
                    <a:pt x="12844" y="4723"/>
                    <a:pt x="12689" y="4880"/>
                  </a:cubicBezTo>
                  <a:cubicBezTo>
                    <a:pt x="12637" y="4931"/>
                    <a:pt x="12574" y="4954"/>
                    <a:pt x="12513" y="4954"/>
                  </a:cubicBezTo>
                  <a:cubicBezTo>
                    <a:pt x="12385" y="4954"/>
                    <a:pt x="12262" y="4855"/>
                    <a:pt x="12262" y="4704"/>
                  </a:cubicBezTo>
                  <a:cubicBezTo>
                    <a:pt x="12262" y="4568"/>
                    <a:pt x="12373" y="4456"/>
                    <a:pt x="12509" y="4456"/>
                  </a:cubicBezTo>
                  <a:cubicBezTo>
                    <a:pt x="12510" y="4456"/>
                    <a:pt x="12511" y="4456"/>
                    <a:pt x="12511" y="4456"/>
                  </a:cubicBezTo>
                  <a:close/>
                  <a:moveTo>
                    <a:pt x="654" y="6734"/>
                  </a:moveTo>
                  <a:cubicBezTo>
                    <a:pt x="781" y="6734"/>
                    <a:pt x="904" y="6833"/>
                    <a:pt x="904" y="6984"/>
                  </a:cubicBezTo>
                  <a:cubicBezTo>
                    <a:pt x="904" y="7120"/>
                    <a:pt x="795" y="7230"/>
                    <a:pt x="657" y="7232"/>
                  </a:cubicBezTo>
                  <a:cubicBezTo>
                    <a:pt x="656" y="7232"/>
                    <a:pt x="656" y="7232"/>
                    <a:pt x="655" y="7232"/>
                  </a:cubicBezTo>
                  <a:cubicBezTo>
                    <a:pt x="435" y="7232"/>
                    <a:pt x="324" y="6965"/>
                    <a:pt x="480" y="6808"/>
                  </a:cubicBezTo>
                  <a:cubicBezTo>
                    <a:pt x="530" y="6757"/>
                    <a:pt x="593" y="6734"/>
                    <a:pt x="654" y="6734"/>
                  </a:cubicBezTo>
                  <a:close/>
                  <a:moveTo>
                    <a:pt x="13305" y="6734"/>
                  </a:moveTo>
                  <a:cubicBezTo>
                    <a:pt x="13432" y="6734"/>
                    <a:pt x="13555" y="6833"/>
                    <a:pt x="13555" y="6984"/>
                  </a:cubicBezTo>
                  <a:cubicBezTo>
                    <a:pt x="13557" y="7120"/>
                    <a:pt x="13446" y="7232"/>
                    <a:pt x="13308" y="7232"/>
                  </a:cubicBezTo>
                  <a:cubicBezTo>
                    <a:pt x="13307" y="7232"/>
                    <a:pt x="13307" y="7232"/>
                    <a:pt x="13306" y="7232"/>
                  </a:cubicBezTo>
                  <a:cubicBezTo>
                    <a:pt x="13086" y="7232"/>
                    <a:pt x="12973" y="6965"/>
                    <a:pt x="13131" y="6808"/>
                  </a:cubicBezTo>
                  <a:cubicBezTo>
                    <a:pt x="13181" y="6757"/>
                    <a:pt x="13244" y="6734"/>
                    <a:pt x="13305" y="6734"/>
                  </a:cubicBezTo>
                  <a:close/>
                  <a:moveTo>
                    <a:pt x="1453" y="9005"/>
                  </a:moveTo>
                  <a:cubicBezTo>
                    <a:pt x="1581" y="9005"/>
                    <a:pt x="1703" y="9104"/>
                    <a:pt x="1703" y="9255"/>
                  </a:cubicBezTo>
                  <a:cubicBezTo>
                    <a:pt x="1705" y="9391"/>
                    <a:pt x="1594" y="9504"/>
                    <a:pt x="1456" y="9504"/>
                  </a:cubicBezTo>
                  <a:cubicBezTo>
                    <a:pt x="1456" y="9504"/>
                    <a:pt x="1455" y="9504"/>
                    <a:pt x="1454" y="9504"/>
                  </a:cubicBezTo>
                  <a:cubicBezTo>
                    <a:pt x="1234" y="9504"/>
                    <a:pt x="1121" y="9237"/>
                    <a:pt x="1279" y="9079"/>
                  </a:cubicBezTo>
                  <a:cubicBezTo>
                    <a:pt x="1329" y="9028"/>
                    <a:pt x="1392" y="9005"/>
                    <a:pt x="1453" y="9005"/>
                  </a:cubicBezTo>
                  <a:close/>
                  <a:moveTo>
                    <a:pt x="12506" y="9005"/>
                  </a:moveTo>
                  <a:cubicBezTo>
                    <a:pt x="12633" y="9005"/>
                    <a:pt x="12756" y="9104"/>
                    <a:pt x="12756" y="9255"/>
                  </a:cubicBezTo>
                  <a:cubicBezTo>
                    <a:pt x="12758" y="9391"/>
                    <a:pt x="12647" y="9504"/>
                    <a:pt x="12509" y="9504"/>
                  </a:cubicBezTo>
                  <a:cubicBezTo>
                    <a:pt x="12508" y="9504"/>
                    <a:pt x="12507" y="9504"/>
                    <a:pt x="12507" y="9504"/>
                  </a:cubicBezTo>
                  <a:cubicBezTo>
                    <a:pt x="12287" y="9504"/>
                    <a:pt x="12176" y="9237"/>
                    <a:pt x="12331" y="9079"/>
                  </a:cubicBezTo>
                  <a:cubicBezTo>
                    <a:pt x="12382" y="9028"/>
                    <a:pt x="12444" y="9005"/>
                    <a:pt x="12506" y="9005"/>
                  </a:cubicBezTo>
                  <a:close/>
                  <a:moveTo>
                    <a:pt x="9239" y="12256"/>
                  </a:moveTo>
                  <a:cubicBezTo>
                    <a:pt x="9458" y="12256"/>
                    <a:pt x="9569" y="12523"/>
                    <a:pt x="9413" y="12679"/>
                  </a:cubicBezTo>
                  <a:cubicBezTo>
                    <a:pt x="9363" y="12729"/>
                    <a:pt x="9302" y="12752"/>
                    <a:pt x="9241" y="12752"/>
                  </a:cubicBezTo>
                  <a:cubicBezTo>
                    <a:pt x="9115" y="12752"/>
                    <a:pt x="8992" y="12653"/>
                    <a:pt x="8992" y="12503"/>
                  </a:cubicBezTo>
                  <a:cubicBezTo>
                    <a:pt x="8992" y="12367"/>
                    <a:pt x="9103" y="12256"/>
                    <a:pt x="9239" y="12256"/>
                  </a:cubicBezTo>
                  <a:close/>
                  <a:moveTo>
                    <a:pt x="4697" y="12258"/>
                  </a:moveTo>
                  <a:cubicBezTo>
                    <a:pt x="4823" y="12258"/>
                    <a:pt x="4945" y="12357"/>
                    <a:pt x="4945" y="12505"/>
                  </a:cubicBezTo>
                  <a:cubicBezTo>
                    <a:pt x="4945" y="12641"/>
                    <a:pt x="4835" y="12752"/>
                    <a:pt x="4699" y="12752"/>
                  </a:cubicBezTo>
                  <a:cubicBezTo>
                    <a:pt x="4479" y="12752"/>
                    <a:pt x="4369" y="12487"/>
                    <a:pt x="4525" y="12331"/>
                  </a:cubicBezTo>
                  <a:cubicBezTo>
                    <a:pt x="4575" y="12281"/>
                    <a:pt x="4636" y="12258"/>
                    <a:pt x="4697" y="12258"/>
                  </a:cubicBezTo>
                  <a:close/>
                  <a:moveTo>
                    <a:pt x="6964" y="13059"/>
                  </a:moveTo>
                  <a:cubicBezTo>
                    <a:pt x="7091" y="13059"/>
                    <a:pt x="7213" y="13158"/>
                    <a:pt x="7213" y="13306"/>
                  </a:cubicBezTo>
                  <a:cubicBezTo>
                    <a:pt x="7211" y="13442"/>
                    <a:pt x="7102" y="13553"/>
                    <a:pt x="6966" y="13553"/>
                  </a:cubicBezTo>
                  <a:cubicBezTo>
                    <a:pt x="6745" y="13553"/>
                    <a:pt x="6636" y="13286"/>
                    <a:pt x="6790" y="13132"/>
                  </a:cubicBezTo>
                  <a:cubicBezTo>
                    <a:pt x="6841" y="13082"/>
                    <a:pt x="6903" y="13059"/>
                    <a:pt x="6964" y="13059"/>
                  </a:cubicBezTo>
                  <a:close/>
                  <a:moveTo>
                    <a:pt x="6974" y="0"/>
                  </a:moveTo>
                  <a:cubicBezTo>
                    <a:pt x="6650" y="0"/>
                    <a:pt x="6376" y="235"/>
                    <a:pt x="6325" y="553"/>
                  </a:cubicBezTo>
                  <a:cubicBezTo>
                    <a:pt x="6275" y="870"/>
                    <a:pt x="6463" y="1180"/>
                    <a:pt x="6769" y="1281"/>
                  </a:cubicBezTo>
                  <a:lnTo>
                    <a:pt x="6769" y="3126"/>
                  </a:lnTo>
                  <a:lnTo>
                    <a:pt x="6198" y="3126"/>
                  </a:lnTo>
                  <a:lnTo>
                    <a:pt x="6198" y="1733"/>
                  </a:lnTo>
                  <a:cubicBezTo>
                    <a:pt x="6196" y="1462"/>
                    <a:pt x="5977" y="1243"/>
                    <a:pt x="5707" y="1241"/>
                  </a:cubicBezTo>
                  <a:lnTo>
                    <a:pt x="5320" y="1241"/>
                  </a:lnTo>
                  <a:cubicBezTo>
                    <a:pt x="5226" y="974"/>
                    <a:pt x="4974" y="801"/>
                    <a:pt x="4698" y="801"/>
                  </a:cubicBezTo>
                  <a:cubicBezTo>
                    <a:pt x="4660" y="801"/>
                    <a:pt x="4622" y="804"/>
                    <a:pt x="4584" y="811"/>
                  </a:cubicBezTo>
                  <a:cubicBezTo>
                    <a:pt x="4268" y="868"/>
                    <a:pt x="4039" y="1147"/>
                    <a:pt x="4045" y="1470"/>
                  </a:cubicBezTo>
                  <a:cubicBezTo>
                    <a:pt x="4051" y="1792"/>
                    <a:pt x="4290" y="2062"/>
                    <a:pt x="4608" y="2108"/>
                  </a:cubicBezTo>
                  <a:cubicBezTo>
                    <a:pt x="4639" y="2112"/>
                    <a:pt x="4670" y="2114"/>
                    <a:pt x="4701" y="2114"/>
                  </a:cubicBezTo>
                  <a:cubicBezTo>
                    <a:pt x="4985" y="2114"/>
                    <a:pt x="5243" y="1929"/>
                    <a:pt x="5328" y="1652"/>
                  </a:cubicBezTo>
                  <a:lnTo>
                    <a:pt x="5707" y="1652"/>
                  </a:lnTo>
                  <a:cubicBezTo>
                    <a:pt x="5752" y="1652"/>
                    <a:pt x="5788" y="1687"/>
                    <a:pt x="5788" y="1733"/>
                  </a:cubicBezTo>
                  <a:lnTo>
                    <a:pt x="5790" y="3126"/>
                  </a:lnTo>
                  <a:lnTo>
                    <a:pt x="3730" y="3126"/>
                  </a:lnTo>
                  <a:cubicBezTo>
                    <a:pt x="3396" y="3126"/>
                    <a:pt x="3124" y="3398"/>
                    <a:pt x="3124" y="3732"/>
                  </a:cubicBezTo>
                  <a:lnTo>
                    <a:pt x="3124" y="5798"/>
                  </a:lnTo>
                  <a:lnTo>
                    <a:pt x="1733" y="5796"/>
                  </a:lnTo>
                  <a:cubicBezTo>
                    <a:pt x="1687" y="5796"/>
                    <a:pt x="1652" y="5760"/>
                    <a:pt x="1652" y="5715"/>
                  </a:cubicBezTo>
                  <a:lnTo>
                    <a:pt x="1652" y="5334"/>
                  </a:lnTo>
                  <a:cubicBezTo>
                    <a:pt x="1960" y="5237"/>
                    <a:pt x="2153" y="4933"/>
                    <a:pt x="2108" y="4614"/>
                  </a:cubicBezTo>
                  <a:cubicBezTo>
                    <a:pt x="2062" y="4294"/>
                    <a:pt x="1792" y="4055"/>
                    <a:pt x="1470" y="4049"/>
                  </a:cubicBezTo>
                  <a:cubicBezTo>
                    <a:pt x="1466" y="4049"/>
                    <a:pt x="1462" y="4049"/>
                    <a:pt x="1458" y="4049"/>
                  </a:cubicBezTo>
                  <a:cubicBezTo>
                    <a:pt x="1142" y="4049"/>
                    <a:pt x="868" y="4278"/>
                    <a:pt x="813" y="4590"/>
                  </a:cubicBezTo>
                  <a:cubicBezTo>
                    <a:pt x="756" y="4908"/>
                    <a:pt x="937" y="5219"/>
                    <a:pt x="1243" y="5326"/>
                  </a:cubicBezTo>
                  <a:lnTo>
                    <a:pt x="1243" y="5717"/>
                  </a:lnTo>
                  <a:cubicBezTo>
                    <a:pt x="1243" y="5987"/>
                    <a:pt x="1462" y="6206"/>
                    <a:pt x="1733" y="6206"/>
                  </a:cubicBezTo>
                  <a:lnTo>
                    <a:pt x="3124" y="6208"/>
                  </a:lnTo>
                  <a:lnTo>
                    <a:pt x="3124" y="6780"/>
                  </a:lnTo>
                  <a:lnTo>
                    <a:pt x="1283" y="6780"/>
                  </a:lnTo>
                  <a:cubicBezTo>
                    <a:pt x="1193" y="6508"/>
                    <a:pt x="938" y="6328"/>
                    <a:pt x="657" y="6328"/>
                  </a:cubicBezTo>
                  <a:cubicBezTo>
                    <a:pt x="623" y="6328"/>
                    <a:pt x="588" y="6331"/>
                    <a:pt x="553" y="6336"/>
                  </a:cubicBezTo>
                  <a:cubicBezTo>
                    <a:pt x="235" y="6388"/>
                    <a:pt x="0" y="6662"/>
                    <a:pt x="0" y="6986"/>
                  </a:cubicBezTo>
                  <a:cubicBezTo>
                    <a:pt x="0" y="7309"/>
                    <a:pt x="235" y="7583"/>
                    <a:pt x="553" y="7635"/>
                  </a:cubicBezTo>
                  <a:cubicBezTo>
                    <a:pt x="588" y="7640"/>
                    <a:pt x="623" y="7643"/>
                    <a:pt x="657" y="7643"/>
                  </a:cubicBezTo>
                  <a:cubicBezTo>
                    <a:pt x="938" y="7643"/>
                    <a:pt x="1193" y="7463"/>
                    <a:pt x="1283" y="7191"/>
                  </a:cubicBezTo>
                  <a:lnTo>
                    <a:pt x="3124" y="7191"/>
                  </a:lnTo>
                  <a:lnTo>
                    <a:pt x="3124" y="7753"/>
                  </a:lnTo>
                  <a:lnTo>
                    <a:pt x="1733" y="7755"/>
                  </a:lnTo>
                  <a:cubicBezTo>
                    <a:pt x="1462" y="7757"/>
                    <a:pt x="1243" y="7976"/>
                    <a:pt x="1243" y="8247"/>
                  </a:cubicBezTo>
                  <a:lnTo>
                    <a:pt x="1243" y="8635"/>
                  </a:lnTo>
                  <a:cubicBezTo>
                    <a:pt x="939" y="8742"/>
                    <a:pt x="758" y="9052"/>
                    <a:pt x="815" y="9369"/>
                  </a:cubicBezTo>
                  <a:cubicBezTo>
                    <a:pt x="870" y="9681"/>
                    <a:pt x="1141" y="9908"/>
                    <a:pt x="1458" y="9908"/>
                  </a:cubicBezTo>
                  <a:cubicBezTo>
                    <a:pt x="1462" y="9908"/>
                    <a:pt x="1466" y="9908"/>
                    <a:pt x="1470" y="9908"/>
                  </a:cubicBezTo>
                  <a:cubicBezTo>
                    <a:pt x="1794" y="9902"/>
                    <a:pt x="2062" y="9663"/>
                    <a:pt x="2108" y="9346"/>
                  </a:cubicBezTo>
                  <a:cubicBezTo>
                    <a:pt x="2153" y="9026"/>
                    <a:pt x="1960" y="8722"/>
                    <a:pt x="1652" y="8627"/>
                  </a:cubicBezTo>
                  <a:lnTo>
                    <a:pt x="1652" y="8247"/>
                  </a:lnTo>
                  <a:cubicBezTo>
                    <a:pt x="1652" y="8201"/>
                    <a:pt x="1689" y="8166"/>
                    <a:pt x="1733" y="8166"/>
                  </a:cubicBezTo>
                  <a:lnTo>
                    <a:pt x="3124" y="8164"/>
                  </a:lnTo>
                  <a:lnTo>
                    <a:pt x="3124" y="10228"/>
                  </a:lnTo>
                  <a:cubicBezTo>
                    <a:pt x="3126" y="10563"/>
                    <a:pt x="3396" y="10834"/>
                    <a:pt x="3732" y="10836"/>
                  </a:cubicBezTo>
                  <a:lnTo>
                    <a:pt x="5792" y="10836"/>
                  </a:lnTo>
                  <a:lnTo>
                    <a:pt x="5790" y="12231"/>
                  </a:lnTo>
                  <a:cubicBezTo>
                    <a:pt x="5790" y="12276"/>
                    <a:pt x="5752" y="12312"/>
                    <a:pt x="5709" y="12312"/>
                  </a:cubicBezTo>
                  <a:lnTo>
                    <a:pt x="5328" y="12312"/>
                  </a:lnTo>
                  <a:cubicBezTo>
                    <a:pt x="5242" y="12033"/>
                    <a:pt x="4983" y="11848"/>
                    <a:pt x="4697" y="11848"/>
                  </a:cubicBezTo>
                  <a:cubicBezTo>
                    <a:pt x="4668" y="11848"/>
                    <a:pt x="4638" y="11850"/>
                    <a:pt x="4608" y="11854"/>
                  </a:cubicBezTo>
                  <a:cubicBezTo>
                    <a:pt x="4288" y="11899"/>
                    <a:pt x="4049" y="12171"/>
                    <a:pt x="4043" y="12493"/>
                  </a:cubicBezTo>
                  <a:cubicBezTo>
                    <a:pt x="4037" y="12817"/>
                    <a:pt x="4266" y="13095"/>
                    <a:pt x="4584" y="13152"/>
                  </a:cubicBezTo>
                  <a:cubicBezTo>
                    <a:pt x="4623" y="13159"/>
                    <a:pt x="4662" y="13163"/>
                    <a:pt x="4701" y="13163"/>
                  </a:cubicBezTo>
                  <a:cubicBezTo>
                    <a:pt x="4977" y="13163"/>
                    <a:pt x="5228" y="12989"/>
                    <a:pt x="5320" y="12722"/>
                  </a:cubicBezTo>
                  <a:lnTo>
                    <a:pt x="5709" y="12722"/>
                  </a:lnTo>
                  <a:cubicBezTo>
                    <a:pt x="5979" y="12720"/>
                    <a:pt x="6198" y="12501"/>
                    <a:pt x="6198" y="12231"/>
                  </a:cubicBezTo>
                  <a:lnTo>
                    <a:pt x="6200" y="10836"/>
                  </a:lnTo>
                  <a:lnTo>
                    <a:pt x="6763" y="10836"/>
                  </a:lnTo>
                  <a:lnTo>
                    <a:pt x="6763" y="12683"/>
                  </a:lnTo>
                  <a:cubicBezTo>
                    <a:pt x="6455" y="12783"/>
                    <a:pt x="6267" y="13091"/>
                    <a:pt x="6319" y="13411"/>
                  </a:cubicBezTo>
                  <a:cubicBezTo>
                    <a:pt x="6368" y="13728"/>
                    <a:pt x="6644" y="13963"/>
                    <a:pt x="6966" y="13963"/>
                  </a:cubicBezTo>
                  <a:cubicBezTo>
                    <a:pt x="7290" y="13963"/>
                    <a:pt x="7564" y="13728"/>
                    <a:pt x="7615" y="13411"/>
                  </a:cubicBezTo>
                  <a:cubicBezTo>
                    <a:pt x="7666" y="13091"/>
                    <a:pt x="7477" y="12783"/>
                    <a:pt x="7171" y="12683"/>
                  </a:cubicBezTo>
                  <a:lnTo>
                    <a:pt x="7171" y="10836"/>
                  </a:lnTo>
                  <a:lnTo>
                    <a:pt x="7739" y="10836"/>
                  </a:lnTo>
                  <a:lnTo>
                    <a:pt x="7739" y="12233"/>
                  </a:lnTo>
                  <a:cubicBezTo>
                    <a:pt x="7739" y="12503"/>
                    <a:pt x="7958" y="12722"/>
                    <a:pt x="8231" y="12722"/>
                  </a:cubicBezTo>
                  <a:lnTo>
                    <a:pt x="8618" y="12722"/>
                  </a:lnTo>
                  <a:cubicBezTo>
                    <a:pt x="8711" y="12989"/>
                    <a:pt x="8961" y="13163"/>
                    <a:pt x="9235" y="13163"/>
                  </a:cubicBezTo>
                  <a:cubicBezTo>
                    <a:pt x="9274" y="13163"/>
                    <a:pt x="9313" y="13159"/>
                    <a:pt x="9352" y="13152"/>
                  </a:cubicBezTo>
                  <a:cubicBezTo>
                    <a:pt x="9669" y="13097"/>
                    <a:pt x="9898" y="12817"/>
                    <a:pt x="9892" y="12495"/>
                  </a:cubicBezTo>
                  <a:cubicBezTo>
                    <a:pt x="9888" y="12173"/>
                    <a:pt x="9650" y="11901"/>
                    <a:pt x="9330" y="11856"/>
                  </a:cubicBezTo>
                  <a:cubicBezTo>
                    <a:pt x="9299" y="11851"/>
                    <a:pt x="9268" y="11849"/>
                    <a:pt x="9237" y="11849"/>
                  </a:cubicBezTo>
                  <a:cubicBezTo>
                    <a:pt x="8953" y="11849"/>
                    <a:pt x="8695" y="12034"/>
                    <a:pt x="8610" y="12314"/>
                  </a:cubicBezTo>
                  <a:lnTo>
                    <a:pt x="8231" y="12314"/>
                  </a:lnTo>
                  <a:cubicBezTo>
                    <a:pt x="8185" y="12314"/>
                    <a:pt x="8148" y="12276"/>
                    <a:pt x="8148" y="12231"/>
                  </a:cubicBezTo>
                  <a:lnTo>
                    <a:pt x="8148" y="10836"/>
                  </a:lnTo>
                  <a:lnTo>
                    <a:pt x="10206" y="10836"/>
                  </a:lnTo>
                  <a:cubicBezTo>
                    <a:pt x="10542" y="10836"/>
                    <a:pt x="10814" y="10563"/>
                    <a:pt x="10814" y="10230"/>
                  </a:cubicBezTo>
                  <a:lnTo>
                    <a:pt x="10814" y="9772"/>
                  </a:lnTo>
                  <a:cubicBezTo>
                    <a:pt x="10810" y="9661"/>
                    <a:pt x="10719" y="9575"/>
                    <a:pt x="10609" y="9575"/>
                  </a:cubicBezTo>
                  <a:cubicBezTo>
                    <a:pt x="10498" y="9575"/>
                    <a:pt x="10407" y="9661"/>
                    <a:pt x="10405" y="9772"/>
                  </a:cubicBezTo>
                  <a:lnTo>
                    <a:pt x="10405" y="10230"/>
                  </a:lnTo>
                  <a:cubicBezTo>
                    <a:pt x="10405" y="10338"/>
                    <a:pt x="10317" y="10427"/>
                    <a:pt x="10208" y="10427"/>
                  </a:cubicBezTo>
                  <a:lnTo>
                    <a:pt x="3730" y="10427"/>
                  </a:lnTo>
                  <a:cubicBezTo>
                    <a:pt x="3621" y="10427"/>
                    <a:pt x="3532" y="10338"/>
                    <a:pt x="3532" y="10230"/>
                  </a:cubicBezTo>
                  <a:lnTo>
                    <a:pt x="3532" y="3732"/>
                  </a:lnTo>
                  <a:cubicBezTo>
                    <a:pt x="3532" y="3623"/>
                    <a:pt x="3621" y="3534"/>
                    <a:pt x="3730" y="3534"/>
                  </a:cubicBezTo>
                  <a:lnTo>
                    <a:pt x="10208" y="3534"/>
                  </a:lnTo>
                  <a:cubicBezTo>
                    <a:pt x="10317" y="3534"/>
                    <a:pt x="10405" y="3623"/>
                    <a:pt x="10405" y="3732"/>
                  </a:cubicBezTo>
                  <a:lnTo>
                    <a:pt x="10405" y="8898"/>
                  </a:lnTo>
                  <a:cubicBezTo>
                    <a:pt x="10409" y="9008"/>
                    <a:pt x="10500" y="9095"/>
                    <a:pt x="10611" y="9095"/>
                  </a:cubicBezTo>
                  <a:cubicBezTo>
                    <a:pt x="10721" y="9095"/>
                    <a:pt x="10812" y="9008"/>
                    <a:pt x="10814" y="8898"/>
                  </a:cubicBezTo>
                  <a:lnTo>
                    <a:pt x="10814" y="8162"/>
                  </a:lnTo>
                  <a:lnTo>
                    <a:pt x="12235" y="8164"/>
                  </a:lnTo>
                  <a:cubicBezTo>
                    <a:pt x="12280" y="8164"/>
                    <a:pt x="12316" y="8201"/>
                    <a:pt x="12316" y="8245"/>
                  </a:cubicBezTo>
                  <a:lnTo>
                    <a:pt x="12316" y="8627"/>
                  </a:lnTo>
                  <a:cubicBezTo>
                    <a:pt x="12008" y="8722"/>
                    <a:pt x="11814" y="9026"/>
                    <a:pt x="11860" y="9346"/>
                  </a:cubicBezTo>
                  <a:cubicBezTo>
                    <a:pt x="11905" y="9665"/>
                    <a:pt x="12175" y="9904"/>
                    <a:pt x="12497" y="9910"/>
                  </a:cubicBezTo>
                  <a:cubicBezTo>
                    <a:pt x="12500" y="9910"/>
                    <a:pt x="12503" y="9910"/>
                    <a:pt x="12505" y="9910"/>
                  </a:cubicBezTo>
                  <a:cubicBezTo>
                    <a:pt x="12823" y="9910"/>
                    <a:pt x="13098" y="9682"/>
                    <a:pt x="13154" y="9369"/>
                  </a:cubicBezTo>
                  <a:cubicBezTo>
                    <a:pt x="13211" y="9052"/>
                    <a:pt x="13030" y="8740"/>
                    <a:pt x="12724" y="8633"/>
                  </a:cubicBezTo>
                  <a:lnTo>
                    <a:pt x="12724" y="8245"/>
                  </a:lnTo>
                  <a:cubicBezTo>
                    <a:pt x="12724" y="7974"/>
                    <a:pt x="12505" y="7755"/>
                    <a:pt x="12235" y="7755"/>
                  </a:cubicBezTo>
                  <a:lnTo>
                    <a:pt x="10814" y="7753"/>
                  </a:lnTo>
                  <a:lnTo>
                    <a:pt x="10814" y="7189"/>
                  </a:lnTo>
                  <a:lnTo>
                    <a:pt x="12687" y="7189"/>
                  </a:lnTo>
                  <a:cubicBezTo>
                    <a:pt x="12776" y="7461"/>
                    <a:pt x="13030" y="7641"/>
                    <a:pt x="13309" y="7641"/>
                  </a:cubicBezTo>
                  <a:cubicBezTo>
                    <a:pt x="13343" y="7641"/>
                    <a:pt x="13378" y="7638"/>
                    <a:pt x="13413" y="7633"/>
                  </a:cubicBezTo>
                  <a:cubicBezTo>
                    <a:pt x="13732" y="7582"/>
                    <a:pt x="13967" y="7307"/>
                    <a:pt x="13967" y="6984"/>
                  </a:cubicBezTo>
                  <a:cubicBezTo>
                    <a:pt x="13967" y="6662"/>
                    <a:pt x="13732" y="6386"/>
                    <a:pt x="13413" y="6336"/>
                  </a:cubicBezTo>
                  <a:cubicBezTo>
                    <a:pt x="13378" y="6331"/>
                    <a:pt x="13343" y="6328"/>
                    <a:pt x="13308" y="6328"/>
                  </a:cubicBezTo>
                  <a:cubicBezTo>
                    <a:pt x="13030" y="6328"/>
                    <a:pt x="12776" y="6507"/>
                    <a:pt x="12687" y="6780"/>
                  </a:cubicBezTo>
                  <a:lnTo>
                    <a:pt x="10816" y="6780"/>
                  </a:lnTo>
                  <a:lnTo>
                    <a:pt x="10816" y="6206"/>
                  </a:lnTo>
                  <a:lnTo>
                    <a:pt x="12237" y="6206"/>
                  </a:lnTo>
                  <a:cubicBezTo>
                    <a:pt x="12507" y="6204"/>
                    <a:pt x="12726" y="5985"/>
                    <a:pt x="12726" y="5715"/>
                  </a:cubicBezTo>
                  <a:lnTo>
                    <a:pt x="12726" y="5326"/>
                  </a:lnTo>
                  <a:cubicBezTo>
                    <a:pt x="13030" y="5219"/>
                    <a:pt x="13211" y="4908"/>
                    <a:pt x="13154" y="4592"/>
                  </a:cubicBezTo>
                  <a:cubicBezTo>
                    <a:pt x="13099" y="4277"/>
                    <a:pt x="12826" y="4051"/>
                    <a:pt x="12505" y="4051"/>
                  </a:cubicBezTo>
                  <a:cubicBezTo>
                    <a:pt x="12503" y="4051"/>
                    <a:pt x="12500" y="4051"/>
                    <a:pt x="12497" y="4051"/>
                  </a:cubicBezTo>
                  <a:cubicBezTo>
                    <a:pt x="12175" y="4057"/>
                    <a:pt x="11907" y="4296"/>
                    <a:pt x="11862" y="4616"/>
                  </a:cubicBezTo>
                  <a:cubicBezTo>
                    <a:pt x="11816" y="4933"/>
                    <a:pt x="12010" y="5237"/>
                    <a:pt x="12316" y="5334"/>
                  </a:cubicBezTo>
                  <a:lnTo>
                    <a:pt x="12316" y="5717"/>
                  </a:lnTo>
                  <a:cubicBezTo>
                    <a:pt x="12318" y="5760"/>
                    <a:pt x="12280" y="5798"/>
                    <a:pt x="12235" y="5798"/>
                  </a:cubicBezTo>
                  <a:lnTo>
                    <a:pt x="10816" y="5800"/>
                  </a:lnTo>
                  <a:lnTo>
                    <a:pt x="10816" y="3734"/>
                  </a:lnTo>
                  <a:cubicBezTo>
                    <a:pt x="10816" y="3398"/>
                    <a:pt x="10544" y="3128"/>
                    <a:pt x="10210" y="3128"/>
                  </a:cubicBezTo>
                  <a:lnTo>
                    <a:pt x="8150" y="3128"/>
                  </a:lnTo>
                  <a:lnTo>
                    <a:pt x="8152" y="1733"/>
                  </a:lnTo>
                  <a:cubicBezTo>
                    <a:pt x="8152" y="1689"/>
                    <a:pt x="8187" y="1652"/>
                    <a:pt x="8233" y="1652"/>
                  </a:cubicBezTo>
                  <a:lnTo>
                    <a:pt x="8612" y="1652"/>
                  </a:lnTo>
                  <a:cubicBezTo>
                    <a:pt x="8699" y="1929"/>
                    <a:pt x="8955" y="2114"/>
                    <a:pt x="9239" y="2114"/>
                  </a:cubicBezTo>
                  <a:cubicBezTo>
                    <a:pt x="9270" y="2114"/>
                    <a:pt x="9301" y="2112"/>
                    <a:pt x="9332" y="2108"/>
                  </a:cubicBezTo>
                  <a:cubicBezTo>
                    <a:pt x="9652" y="2062"/>
                    <a:pt x="9890" y="1792"/>
                    <a:pt x="9896" y="1470"/>
                  </a:cubicBezTo>
                  <a:cubicBezTo>
                    <a:pt x="9902" y="1147"/>
                    <a:pt x="9673" y="868"/>
                    <a:pt x="9356" y="811"/>
                  </a:cubicBezTo>
                  <a:cubicBezTo>
                    <a:pt x="9317" y="804"/>
                    <a:pt x="9279" y="801"/>
                    <a:pt x="9242" y="801"/>
                  </a:cubicBezTo>
                  <a:cubicBezTo>
                    <a:pt x="8966" y="801"/>
                    <a:pt x="8713" y="974"/>
                    <a:pt x="8620" y="1243"/>
                  </a:cubicBezTo>
                  <a:lnTo>
                    <a:pt x="8233" y="1243"/>
                  </a:lnTo>
                  <a:cubicBezTo>
                    <a:pt x="7962" y="1243"/>
                    <a:pt x="7743" y="1462"/>
                    <a:pt x="7743" y="1733"/>
                  </a:cubicBezTo>
                  <a:lnTo>
                    <a:pt x="7739" y="3126"/>
                  </a:lnTo>
                  <a:lnTo>
                    <a:pt x="7177" y="3126"/>
                  </a:lnTo>
                  <a:lnTo>
                    <a:pt x="7177" y="1281"/>
                  </a:lnTo>
                  <a:cubicBezTo>
                    <a:pt x="7485" y="1180"/>
                    <a:pt x="7672" y="870"/>
                    <a:pt x="7621" y="553"/>
                  </a:cubicBezTo>
                  <a:cubicBezTo>
                    <a:pt x="7570" y="235"/>
                    <a:pt x="7295" y="0"/>
                    <a:pt x="6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2"/>
          <p:cNvGrpSpPr/>
          <p:nvPr/>
        </p:nvGrpSpPr>
        <p:grpSpPr>
          <a:xfrm>
            <a:off x="4354377" y="1245363"/>
            <a:ext cx="435246" cy="433525"/>
            <a:chOff x="3972797" y="1569428"/>
            <a:chExt cx="376477" cy="375021"/>
          </a:xfrm>
        </p:grpSpPr>
        <p:sp>
          <p:nvSpPr>
            <p:cNvPr id="8480" name="Google Shape;8480;p62"/>
            <p:cNvSpPr/>
            <p:nvPr/>
          </p:nvSpPr>
          <p:spPr>
            <a:xfrm>
              <a:off x="3972797" y="1569428"/>
              <a:ext cx="376477" cy="375021"/>
            </a:xfrm>
            <a:custGeom>
              <a:avLst/>
              <a:gdLst/>
              <a:ahLst/>
              <a:cxnLst/>
              <a:rect l="l" t="t" r="r" b="b"/>
              <a:pathLst>
                <a:path w="13963" h="13909" extrusionOk="0">
                  <a:moveTo>
                    <a:pt x="8755" y="10921"/>
                  </a:moveTo>
                  <a:lnTo>
                    <a:pt x="9272" y="12440"/>
                  </a:lnTo>
                  <a:lnTo>
                    <a:pt x="4693" y="12440"/>
                  </a:lnTo>
                  <a:lnTo>
                    <a:pt x="5209" y="10921"/>
                  </a:lnTo>
                  <a:close/>
                  <a:moveTo>
                    <a:pt x="2109" y="12851"/>
                  </a:moveTo>
                  <a:cubicBezTo>
                    <a:pt x="2111" y="12851"/>
                    <a:pt x="2112" y="12851"/>
                    <a:pt x="2114" y="12851"/>
                  </a:cubicBezTo>
                  <a:lnTo>
                    <a:pt x="11849" y="12851"/>
                  </a:lnTo>
                  <a:cubicBezTo>
                    <a:pt x="11963" y="12851"/>
                    <a:pt x="12072" y="12908"/>
                    <a:pt x="12135" y="13007"/>
                  </a:cubicBezTo>
                  <a:lnTo>
                    <a:pt x="12453" y="13500"/>
                  </a:lnTo>
                  <a:lnTo>
                    <a:pt x="1510" y="13500"/>
                  </a:lnTo>
                  <a:lnTo>
                    <a:pt x="1828" y="13007"/>
                  </a:lnTo>
                  <a:cubicBezTo>
                    <a:pt x="1890" y="12910"/>
                    <a:pt x="1996" y="12851"/>
                    <a:pt x="2109" y="12851"/>
                  </a:cubicBezTo>
                  <a:close/>
                  <a:moveTo>
                    <a:pt x="719" y="1"/>
                  </a:moveTo>
                  <a:cubicBezTo>
                    <a:pt x="323" y="1"/>
                    <a:pt x="1" y="322"/>
                    <a:pt x="1" y="719"/>
                  </a:cubicBezTo>
                  <a:lnTo>
                    <a:pt x="1" y="10205"/>
                  </a:lnTo>
                  <a:cubicBezTo>
                    <a:pt x="1" y="10601"/>
                    <a:pt x="323" y="10921"/>
                    <a:pt x="719" y="10921"/>
                  </a:cubicBezTo>
                  <a:lnTo>
                    <a:pt x="4776" y="10921"/>
                  </a:lnTo>
                  <a:lnTo>
                    <a:pt x="4261" y="12440"/>
                  </a:lnTo>
                  <a:lnTo>
                    <a:pt x="2114" y="12440"/>
                  </a:lnTo>
                  <a:cubicBezTo>
                    <a:pt x="1860" y="12440"/>
                    <a:pt x="1623" y="12571"/>
                    <a:pt x="1485" y="12784"/>
                  </a:cubicBezTo>
                  <a:lnTo>
                    <a:pt x="964" y="13593"/>
                  </a:lnTo>
                  <a:cubicBezTo>
                    <a:pt x="875" y="13729"/>
                    <a:pt x="974" y="13909"/>
                    <a:pt x="1136" y="13909"/>
                  </a:cubicBezTo>
                  <a:lnTo>
                    <a:pt x="12828" y="13909"/>
                  </a:lnTo>
                  <a:cubicBezTo>
                    <a:pt x="12989" y="13909"/>
                    <a:pt x="13088" y="13729"/>
                    <a:pt x="13001" y="13593"/>
                  </a:cubicBezTo>
                  <a:lnTo>
                    <a:pt x="12478" y="12784"/>
                  </a:lnTo>
                  <a:cubicBezTo>
                    <a:pt x="12343" y="12572"/>
                    <a:pt x="12107" y="12442"/>
                    <a:pt x="11854" y="12442"/>
                  </a:cubicBezTo>
                  <a:cubicBezTo>
                    <a:pt x="11853" y="12442"/>
                    <a:pt x="11851" y="12442"/>
                    <a:pt x="11849" y="12442"/>
                  </a:cubicBezTo>
                  <a:lnTo>
                    <a:pt x="9702" y="12442"/>
                  </a:lnTo>
                  <a:lnTo>
                    <a:pt x="9187" y="10923"/>
                  </a:lnTo>
                  <a:lnTo>
                    <a:pt x="13246" y="10923"/>
                  </a:lnTo>
                  <a:cubicBezTo>
                    <a:pt x="13641" y="10921"/>
                    <a:pt x="13962" y="10601"/>
                    <a:pt x="13962" y="10205"/>
                  </a:cubicBezTo>
                  <a:lnTo>
                    <a:pt x="13962" y="719"/>
                  </a:lnTo>
                  <a:cubicBezTo>
                    <a:pt x="13962" y="322"/>
                    <a:pt x="13641" y="1"/>
                    <a:pt x="13246" y="1"/>
                  </a:cubicBezTo>
                  <a:lnTo>
                    <a:pt x="3517" y="1"/>
                  </a:lnTo>
                  <a:cubicBezTo>
                    <a:pt x="3405" y="1"/>
                    <a:pt x="3314" y="91"/>
                    <a:pt x="3314" y="206"/>
                  </a:cubicBezTo>
                  <a:cubicBezTo>
                    <a:pt x="3314" y="318"/>
                    <a:pt x="3405" y="409"/>
                    <a:pt x="3517" y="409"/>
                  </a:cubicBezTo>
                  <a:lnTo>
                    <a:pt x="13244" y="409"/>
                  </a:lnTo>
                  <a:cubicBezTo>
                    <a:pt x="13416" y="409"/>
                    <a:pt x="13554" y="547"/>
                    <a:pt x="13554" y="719"/>
                  </a:cubicBezTo>
                  <a:lnTo>
                    <a:pt x="13554" y="10205"/>
                  </a:lnTo>
                  <a:cubicBezTo>
                    <a:pt x="13554" y="10374"/>
                    <a:pt x="13416" y="10513"/>
                    <a:pt x="13244" y="10513"/>
                  </a:cubicBezTo>
                  <a:lnTo>
                    <a:pt x="719" y="10513"/>
                  </a:lnTo>
                  <a:cubicBezTo>
                    <a:pt x="548" y="10513"/>
                    <a:pt x="409" y="10374"/>
                    <a:pt x="409" y="10205"/>
                  </a:cubicBezTo>
                  <a:lnTo>
                    <a:pt x="409" y="719"/>
                  </a:lnTo>
                  <a:cubicBezTo>
                    <a:pt x="409" y="547"/>
                    <a:pt x="548" y="409"/>
                    <a:pt x="719" y="409"/>
                  </a:cubicBezTo>
                  <a:lnTo>
                    <a:pt x="2645" y="409"/>
                  </a:lnTo>
                  <a:cubicBezTo>
                    <a:pt x="2758" y="409"/>
                    <a:pt x="2850" y="318"/>
                    <a:pt x="2850" y="206"/>
                  </a:cubicBezTo>
                  <a:cubicBezTo>
                    <a:pt x="2850" y="91"/>
                    <a:pt x="2758" y="1"/>
                    <a:pt x="2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3997872" y="1594557"/>
              <a:ext cx="326327" cy="219906"/>
            </a:xfrm>
            <a:custGeom>
              <a:avLst/>
              <a:gdLst/>
              <a:ahLst/>
              <a:cxnLst/>
              <a:rect l="l" t="t" r="r" b="b"/>
              <a:pathLst>
                <a:path w="12103" h="8156" extrusionOk="0">
                  <a:moveTo>
                    <a:pt x="206" y="0"/>
                  </a:moveTo>
                  <a:cubicBezTo>
                    <a:pt x="93" y="0"/>
                    <a:pt x="0" y="93"/>
                    <a:pt x="0" y="205"/>
                  </a:cubicBezTo>
                  <a:lnTo>
                    <a:pt x="0" y="7951"/>
                  </a:lnTo>
                  <a:cubicBezTo>
                    <a:pt x="0" y="8063"/>
                    <a:pt x="93" y="8156"/>
                    <a:pt x="206" y="8156"/>
                  </a:cubicBezTo>
                  <a:lnTo>
                    <a:pt x="9198" y="8156"/>
                  </a:lnTo>
                  <a:cubicBezTo>
                    <a:pt x="9200" y="8156"/>
                    <a:pt x="9203" y="8156"/>
                    <a:pt x="9205" y="8156"/>
                  </a:cubicBezTo>
                  <a:cubicBezTo>
                    <a:pt x="9318" y="8156"/>
                    <a:pt x="9409" y="8065"/>
                    <a:pt x="9409" y="7951"/>
                  </a:cubicBezTo>
                  <a:cubicBezTo>
                    <a:pt x="9409" y="7837"/>
                    <a:pt x="9318" y="7745"/>
                    <a:pt x="9205" y="7745"/>
                  </a:cubicBezTo>
                  <a:cubicBezTo>
                    <a:pt x="9203" y="7745"/>
                    <a:pt x="9200" y="7745"/>
                    <a:pt x="9198" y="7745"/>
                  </a:cubicBezTo>
                  <a:lnTo>
                    <a:pt x="411" y="7745"/>
                  </a:lnTo>
                  <a:lnTo>
                    <a:pt x="411" y="410"/>
                  </a:lnTo>
                  <a:lnTo>
                    <a:pt x="11692" y="410"/>
                  </a:lnTo>
                  <a:lnTo>
                    <a:pt x="11692" y="7745"/>
                  </a:lnTo>
                  <a:lnTo>
                    <a:pt x="10052" y="7745"/>
                  </a:lnTo>
                  <a:cubicBezTo>
                    <a:pt x="10050" y="7745"/>
                    <a:pt x="10048" y="7745"/>
                    <a:pt x="10045" y="7745"/>
                  </a:cubicBezTo>
                  <a:cubicBezTo>
                    <a:pt x="9932" y="7745"/>
                    <a:pt x="9839" y="7837"/>
                    <a:pt x="9839" y="7951"/>
                  </a:cubicBezTo>
                  <a:cubicBezTo>
                    <a:pt x="9839" y="8065"/>
                    <a:pt x="9932" y="8156"/>
                    <a:pt x="10045" y="8156"/>
                  </a:cubicBezTo>
                  <a:cubicBezTo>
                    <a:pt x="10048" y="8156"/>
                    <a:pt x="10050" y="8156"/>
                    <a:pt x="10052" y="8156"/>
                  </a:cubicBezTo>
                  <a:lnTo>
                    <a:pt x="11898" y="8156"/>
                  </a:lnTo>
                  <a:cubicBezTo>
                    <a:pt x="12010" y="8156"/>
                    <a:pt x="12103" y="8063"/>
                    <a:pt x="12103" y="7951"/>
                  </a:cubicBezTo>
                  <a:lnTo>
                    <a:pt x="12103" y="205"/>
                  </a:lnTo>
                  <a:cubicBezTo>
                    <a:pt x="12103" y="93"/>
                    <a:pt x="12010" y="0"/>
                    <a:pt x="11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2"/>
            <p:cNvSpPr/>
            <p:nvPr/>
          </p:nvSpPr>
          <p:spPr>
            <a:xfrm>
              <a:off x="4154767" y="1826084"/>
              <a:ext cx="14668" cy="12591"/>
            </a:xfrm>
            <a:custGeom>
              <a:avLst/>
              <a:gdLst/>
              <a:ahLst/>
              <a:cxnLst/>
              <a:rect l="l" t="t" r="r" b="b"/>
              <a:pathLst>
                <a:path w="544" h="467" extrusionOk="0">
                  <a:moveTo>
                    <a:pt x="234" y="1"/>
                  </a:moveTo>
                  <a:cubicBezTo>
                    <a:pt x="103" y="1"/>
                    <a:pt x="1" y="106"/>
                    <a:pt x="1" y="234"/>
                  </a:cubicBezTo>
                  <a:cubicBezTo>
                    <a:pt x="1" y="374"/>
                    <a:pt x="115" y="466"/>
                    <a:pt x="234" y="466"/>
                  </a:cubicBezTo>
                  <a:cubicBezTo>
                    <a:pt x="292" y="466"/>
                    <a:pt x="350" y="445"/>
                    <a:pt x="397" y="398"/>
                  </a:cubicBezTo>
                  <a:cubicBezTo>
                    <a:pt x="543" y="252"/>
                    <a:pt x="439"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2"/>
            <p:cNvSpPr/>
            <p:nvPr/>
          </p:nvSpPr>
          <p:spPr>
            <a:xfrm>
              <a:off x="4038613" y="1635729"/>
              <a:ext cx="243040" cy="138102"/>
            </a:xfrm>
            <a:custGeom>
              <a:avLst/>
              <a:gdLst/>
              <a:ahLst/>
              <a:cxnLst/>
              <a:rect l="l" t="t" r="r" b="b"/>
              <a:pathLst>
                <a:path w="9014" h="5122" extrusionOk="0">
                  <a:moveTo>
                    <a:pt x="3600" y="411"/>
                  </a:moveTo>
                  <a:lnTo>
                    <a:pt x="3600" y="1011"/>
                  </a:lnTo>
                  <a:lnTo>
                    <a:pt x="409" y="1011"/>
                  </a:lnTo>
                  <a:lnTo>
                    <a:pt x="409" y="411"/>
                  </a:lnTo>
                  <a:close/>
                  <a:moveTo>
                    <a:pt x="8605" y="411"/>
                  </a:moveTo>
                  <a:lnTo>
                    <a:pt x="8605" y="1011"/>
                  </a:lnTo>
                  <a:lnTo>
                    <a:pt x="8005" y="1011"/>
                  </a:lnTo>
                  <a:lnTo>
                    <a:pt x="8005" y="411"/>
                  </a:lnTo>
                  <a:close/>
                  <a:moveTo>
                    <a:pt x="8605" y="2264"/>
                  </a:moveTo>
                  <a:lnTo>
                    <a:pt x="8605" y="2860"/>
                  </a:lnTo>
                  <a:lnTo>
                    <a:pt x="8005" y="2860"/>
                  </a:lnTo>
                  <a:lnTo>
                    <a:pt x="8005" y="2264"/>
                  </a:lnTo>
                  <a:close/>
                  <a:moveTo>
                    <a:pt x="3600" y="2291"/>
                  </a:moveTo>
                  <a:lnTo>
                    <a:pt x="3600" y="2889"/>
                  </a:lnTo>
                  <a:lnTo>
                    <a:pt x="409" y="2889"/>
                  </a:lnTo>
                  <a:lnTo>
                    <a:pt x="409" y="2291"/>
                  </a:lnTo>
                  <a:close/>
                  <a:moveTo>
                    <a:pt x="3600" y="4117"/>
                  </a:moveTo>
                  <a:lnTo>
                    <a:pt x="3600" y="4715"/>
                  </a:lnTo>
                  <a:lnTo>
                    <a:pt x="409" y="4715"/>
                  </a:lnTo>
                  <a:lnTo>
                    <a:pt x="409" y="4117"/>
                  </a:lnTo>
                  <a:close/>
                  <a:moveTo>
                    <a:pt x="7853" y="0"/>
                  </a:moveTo>
                  <a:cubicBezTo>
                    <a:pt x="7711" y="0"/>
                    <a:pt x="7594" y="117"/>
                    <a:pt x="7594" y="259"/>
                  </a:cubicBezTo>
                  <a:lnTo>
                    <a:pt x="7594" y="492"/>
                  </a:lnTo>
                  <a:lnTo>
                    <a:pt x="6752" y="492"/>
                  </a:lnTo>
                  <a:cubicBezTo>
                    <a:pt x="6641" y="492"/>
                    <a:pt x="6537" y="547"/>
                    <a:pt x="6471" y="638"/>
                  </a:cubicBezTo>
                  <a:lnTo>
                    <a:pt x="5972" y="1358"/>
                  </a:lnTo>
                  <a:lnTo>
                    <a:pt x="5532" y="654"/>
                  </a:lnTo>
                  <a:cubicBezTo>
                    <a:pt x="5469" y="553"/>
                    <a:pt x="5360" y="492"/>
                    <a:pt x="5242" y="492"/>
                  </a:cubicBezTo>
                  <a:lnTo>
                    <a:pt x="5240" y="492"/>
                  </a:lnTo>
                  <a:lnTo>
                    <a:pt x="4009" y="504"/>
                  </a:lnTo>
                  <a:lnTo>
                    <a:pt x="4009" y="261"/>
                  </a:lnTo>
                  <a:cubicBezTo>
                    <a:pt x="4009" y="117"/>
                    <a:pt x="3892" y="2"/>
                    <a:pt x="3750" y="2"/>
                  </a:cubicBezTo>
                  <a:lnTo>
                    <a:pt x="259" y="2"/>
                  </a:lnTo>
                  <a:cubicBezTo>
                    <a:pt x="115" y="2"/>
                    <a:pt x="1" y="117"/>
                    <a:pt x="1" y="261"/>
                  </a:cubicBezTo>
                  <a:lnTo>
                    <a:pt x="1" y="1159"/>
                  </a:lnTo>
                  <a:cubicBezTo>
                    <a:pt x="1" y="1301"/>
                    <a:pt x="115" y="1417"/>
                    <a:pt x="259" y="1417"/>
                  </a:cubicBezTo>
                  <a:lnTo>
                    <a:pt x="3750" y="1417"/>
                  </a:lnTo>
                  <a:cubicBezTo>
                    <a:pt x="3892" y="1417"/>
                    <a:pt x="4009" y="1301"/>
                    <a:pt x="4009" y="1159"/>
                  </a:cubicBezTo>
                  <a:lnTo>
                    <a:pt x="4009" y="912"/>
                  </a:lnTo>
                  <a:lnTo>
                    <a:pt x="5205" y="900"/>
                  </a:lnTo>
                  <a:lnTo>
                    <a:pt x="5718" y="1721"/>
                  </a:lnTo>
                  <a:lnTo>
                    <a:pt x="5211" y="2449"/>
                  </a:lnTo>
                  <a:lnTo>
                    <a:pt x="4009" y="2441"/>
                  </a:lnTo>
                  <a:lnTo>
                    <a:pt x="4009" y="2139"/>
                  </a:lnTo>
                  <a:cubicBezTo>
                    <a:pt x="4009" y="1995"/>
                    <a:pt x="3892" y="1881"/>
                    <a:pt x="3750" y="1881"/>
                  </a:cubicBezTo>
                  <a:lnTo>
                    <a:pt x="259" y="1881"/>
                  </a:lnTo>
                  <a:cubicBezTo>
                    <a:pt x="115" y="1881"/>
                    <a:pt x="1" y="1995"/>
                    <a:pt x="1" y="2139"/>
                  </a:cubicBezTo>
                  <a:lnTo>
                    <a:pt x="1" y="3037"/>
                  </a:lnTo>
                  <a:cubicBezTo>
                    <a:pt x="1" y="3181"/>
                    <a:pt x="115" y="3298"/>
                    <a:pt x="259" y="3298"/>
                  </a:cubicBezTo>
                  <a:lnTo>
                    <a:pt x="3750" y="3298"/>
                  </a:lnTo>
                  <a:cubicBezTo>
                    <a:pt x="3892" y="3298"/>
                    <a:pt x="4009" y="3181"/>
                    <a:pt x="4009" y="3037"/>
                  </a:cubicBezTo>
                  <a:lnTo>
                    <a:pt x="4009" y="2854"/>
                  </a:lnTo>
                  <a:lnTo>
                    <a:pt x="5244" y="2862"/>
                  </a:lnTo>
                  <a:lnTo>
                    <a:pt x="5246" y="2862"/>
                  </a:lnTo>
                  <a:cubicBezTo>
                    <a:pt x="5358" y="2862"/>
                    <a:pt x="5463" y="2806"/>
                    <a:pt x="5526" y="2714"/>
                  </a:cubicBezTo>
                  <a:lnTo>
                    <a:pt x="5952" y="2100"/>
                  </a:lnTo>
                  <a:lnTo>
                    <a:pt x="6248" y="2574"/>
                  </a:lnTo>
                  <a:lnTo>
                    <a:pt x="5207" y="4196"/>
                  </a:lnTo>
                  <a:lnTo>
                    <a:pt x="4011" y="4208"/>
                  </a:lnTo>
                  <a:lnTo>
                    <a:pt x="4011" y="3965"/>
                  </a:lnTo>
                  <a:cubicBezTo>
                    <a:pt x="4011" y="3821"/>
                    <a:pt x="3894" y="3704"/>
                    <a:pt x="3750" y="3704"/>
                  </a:cubicBezTo>
                  <a:lnTo>
                    <a:pt x="259" y="3704"/>
                  </a:lnTo>
                  <a:cubicBezTo>
                    <a:pt x="115" y="3704"/>
                    <a:pt x="1" y="3821"/>
                    <a:pt x="1" y="3965"/>
                  </a:cubicBezTo>
                  <a:lnTo>
                    <a:pt x="1" y="4863"/>
                  </a:lnTo>
                  <a:cubicBezTo>
                    <a:pt x="1" y="5005"/>
                    <a:pt x="115" y="5121"/>
                    <a:pt x="259" y="5121"/>
                  </a:cubicBezTo>
                  <a:lnTo>
                    <a:pt x="3750" y="5121"/>
                  </a:lnTo>
                  <a:cubicBezTo>
                    <a:pt x="3892" y="5121"/>
                    <a:pt x="4009" y="5005"/>
                    <a:pt x="4009" y="4863"/>
                  </a:cubicBezTo>
                  <a:lnTo>
                    <a:pt x="4009" y="4616"/>
                  </a:lnTo>
                  <a:lnTo>
                    <a:pt x="5246" y="4604"/>
                  </a:lnTo>
                  <a:cubicBezTo>
                    <a:pt x="5360" y="4604"/>
                    <a:pt x="5467" y="4545"/>
                    <a:pt x="5530" y="4448"/>
                  </a:cubicBezTo>
                  <a:lnTo>
                    <a:pt x="6602" y="2779"/>
                  </a:lnTo>
                  <a:lnTo>
                    <a:pt x="7594" y="2779"/>
                  </a:lnTo>
                  <a:lnTo>
                    <a:pt x="7594" y="3012"/>
                  </a:lnTo>
                  <a:cubicBezTo>
                    <a:pt x="7594" y="3154"/>
                    <a:pt x="7711" y="3270"/>
                    <a:pt x="7855" y="3270"/>
                  </a:cubicBezTo>
                  <a:lnTo>
                    <a:pt x="8755" y="3270"/>
                  </a:lnTo>
                  <a:cubicBezTo>
                    <a:pt x="8897" y="3270"/>
                    <a:pt x="9013" y="3154"/>
                    <a:pt x="9013" y="3010"/>
                  </a:cubicBezTo>
                  <a:lnTo>
                    <a:pt x="9013" y="2112"/>
                  </a:lnTo>
                  <a:cubicBezTo>
                    <a:pt x="9013" y="1970"/>
                    <a:pt x="8897" y="1853"/>
                    <a:pt x="8755" y="1853"/>
                  </a:cubicBezTo>
                  <a:lnTo>
                    <a:pt x="7855" y="1853"/>
                  </a:lnTo>
                  <a:cubicBezTo>
                    <a:pt x="7711" y="1853"/>
                    <a:pt x="7594" y="1970"/>
                    <a:pt x="7594" y="2112"/>
                  </a:cubicBezTo>
                  <a:lnTo>
                    <a:pt x="7594" y="2370"/>
                  </a:lnTo>
                  <a:lnTo>
                    <a:pt x="6604" y="2370"/>
                  </a:lnTo>
                  <a:lnTo>
                    <a:pt x="6207" y="1735"/>
                  </a:lnTo>
                  <a:lnTo>
                    <a:pt x="6787" y="900"/>
                  </a:lnTo>
                  <a:lnTo>
                    <a:pt x="7594" y="900"/>
                  </a:lnTo>
                  <a:lnTo>
                    <a:pt x="7594" y="1159"/>
                  </a:lnTo>
                  <a:cubicBezTo>
                    <a:pt x="7594" y="1301"/>
                    <a:pt x="7711" y="1417"/>
                    <a:pt x="7853" y="1417"/>
                  </a:cubicBezTo>
                  <a:lnTo>
                    <a:pt x="8753" y="1417"/>
                  </a:lnTo>
                  <a:cubicBezTo>
                    <a:pt x="8897" y="1417"/>
                    <a:pt x="9013" y="1301"/>
                    <a:pt x="9013" y="1159"/>
                  </a:cubicBezTo>
                  <a:lnTo>
                    <a:pt x="9013" y="259"/>
                  </a:lnTo>
                  <a:cubicBezTo>
                    <a:pt x="9013" y="117"/>
                    <a:pt x="8897" y="0"/>
                    <a:pt x="8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62"/>
          <p:cNvGrpSpPr/>
          <p:nvPr/>
        </p:nvGrpSpPr>
        <p:grpSpPr>
          <a:xfrm>
            <a:off x="7069008" y="1244533"/>
            <a:ext cx="404698" cy="435208"/>
            <a:chOff x="3172011" y="1568673"/>
            <a:chExt cx="350054" cy="376477"/>
          </a:xfrm>
        </p:grpSpPr>
        <p:sp>
          <p:nvSpPr>
            <p:cNvPr id="8485" name="Google Shape;8485;p62"/>
            <p:cNvSpPr/>
            <p:nvPr/>
          </p:nvSpPr>
          <p:spPr>
            <a:xfrm>
              <a:off x="3172011" y="1568673"/>
              <a:ext cx="350054" cy="376477"/>
            </a:xfrm>
            <a:custGeom>
              <a:avLst/>
              <a:gdLst/>
              <a:ahLst/>
              <a:cxnLst/>
              <a:rect l="l" t="t" r="r" b="b"/>
              <a:pathLst>
                <a:path w="12983" h="13963" extrusionOk="0">
                  <a:moveTo>
                    <a:pt x="12572" y="4729"/>
                  </a:moveTo>
                  <a:lnTo>
                    <a:pt x="12572" y="5272"/>
                  </a:lnTo>
                  <a:cubicBezTo>
                    <a:pt x="12572" y="5309"/>
                    <a:pt x="12543" y="5339"/>
                    <a:pt x="12505" y="5339"/>
                  </a:cubicBezTo>
                  <a:lnTo>
                    <a:pt x="478" y="5339"/>
                  </a:lnTo>
                  <a:cubicBezTo>
                    <a:pt x="440" y="5339"/>
                    <a:pt x="411" y="5309"/>
                    <a:pt x="411" y="5272"/>
                  </a:cubicBezTo>
                  <a:lnTo>
                    <a:pt x="411" y="4729"/>
                  </a:lnTo>
                  <a:close/>
                  <a:moveTo>
                    <a:pt x="3489" y="5749"/>
                  </a:moveTo>
                  <a:lnTo>
                    <a:pt x="3489" y="6205"/>
                  </a:lnTo>
                  <a:cubicBezTo>
                    <a:pt x="3489" y="6322"/>
                    <a:pt x="3396" y="6414"/>
                    <a:pt x="3280" y="6414"/>
                  </a:cubicBezTo>
                  <a:lnTo>
                    <a:pt x="1461" y="6414"/>
                  </a:lnTo>
                  <a:cubicBezTo>
                    <a:pt x="1346" y="6414"/>
                    <a:pt x="1251" y="6322"/>
                    <a:pt x="1251" y="6205"/>
                  </a:cubicBezTo>
                  <a:lnTo>
                    <a:pt x="1251" y="5749"/>
                  </a:lnTo>
                  <a:close/>
                  <a:moveTo>
                    <a:pt x="7598" y="5749"/>
                  </a:moveTo>
                  <a:lnTo>
                    <a:pt x="7598" y="6205"/>
                  </a:lnTo>
                  <a:cubicBezTo>
                    <a:pt x="7598" y="6322"/>
                    <a:pt x="7503" y="6414"/>
                    <a:pt x="7388" y="6414"/>
                  </a:cubicBezTo>
                  <a:lnTo>
                    <a:pt x="5569" y="6414"/>
                  </a:lnTo>
                  <a:cubicBezTo>
                    <a:pt x="5453" y="6414"/>
                    <a:pt x="5360" y="6322"/>
                    <a:pt x="5360" y="6205"/>
                  </a:cubicBezTo>
                  <a:lnTo>
                    <a:pt x="5360" y="5749"/>
                  </a:lnTo>
                  <a:close/>
                  <a:moveTo>
                    <a:pt x="11759" y="5749"/>
                  </a:moveTo>
                  <a:lnTo>
                    <a:pt x="11759" y="6205"/>
                  </a:lnTo>
                  <a:cubicBezTo>
                    <a:pt x="11759" y="6322"/>
                    <a:pt x="11667" y="6414"/>
                    <a:pt x="11550" y="6414"/>
                  </a:cubicBezTo>
                  <a:lnTo>
                    <a:pt x="9731" y="6414"/>
                  </a:lnTo>
                  <a:cubicBezTo>
                    <a:pt x="9616" y="6414"/>
                    <a:pt x="9522" y="6322"/>
                    <a:pt x="9522" y="6205"/>
                  </a:cubicBezTo>
                  <a:lnTo>
                    <a:pt x="9522" y="5749"/>
                  </a:lnTo>
                  <a:close/>
                  <a:moveTo>
                    <a:pt x="2895" y="6825"/>
                  </a:moveTo>
                  <a:lnTo>
                    <a:pt x="2895" y="7379"/>
                  </a:lnTo>
                  <a:lnTo>
                    <a:pt x="1845" y="7379"/>
                  </a:lnTo>
                  <a:lnTo>
                    <a:pt x="1845" y="6825"/>
                  </a:lnTo>
                  <a:close/>
                  <a:moveTo>
                    <a:pt x="7004" y="6823"/>
                  </a:moveTo>
                  <a:lnTo>
                    <a:pt x="7004" y="7379"/>
                  </a:lnTo>
                  <a:lnTo>
                    <a:pt x="5954" y="7379"/>
                  </a:lnTo>
                  <a:lnTo>
                    <a:pt x="5954" y="6823"/>
                  </a:lnTo>
                  <a:close/>
                  <a:moveTo>
                    <a:pt x="11165" y="6823"/>
                  </a:moveTo>
                  <a:lnTo>
                    <a:pt x="11165" y="7379"/>
                  </a:lnTo>
                  <a:lnTo>
                    <a:pt x="10116" y="7379"/>
                  </a:lnTo>
                  <a:lnTo>
                    <a:pt x="10116" y="6823"/>
                  </a:lnTo>
                  <a:close/>
                  <a:moveTo>
                    <a:pt x="7004" y="7790"/>
                  </a:moveTo>
                  <a:lnTo>
                    <a:pt x="7004" y="10466"/>
                  </a:lnTo>
                  <a:lnTo>
                    <a:pt x="5954" y="10466"/>
                  </a:lnTo>
                  <a:lnTo>
                    <a:pt x="5954" y="7790"/>
                  </a:lnTo>
                  <a:close/>
                  <a:moveTo>
                    <a:pt x="11165" y="7790"/>
                  </a:moveTo>
                  <a:lnTo>
                    <a:pt x="11165" y="10467"/>
                  </a:lnTo>
                  <a:lnTo>
                    <a:pt x="10116" y="10467"/>
                  </a:lnTo>
                  <a:lnTo>
                    <a:pt x="10116" y="7790"/>
                  </a:lnTo>
                  <a:close/>
                  <a:moveTo>
                    <a:pt x="7004" y="10876"/>
                  </a:moveTo>
                  <a:lnTo>
                    <a:pt x="7004" y="11430"/>
                  </a:lnTo>
                  <a:lnTo>
                    <a:pt x="5954" y="11430"/>
                  </a:lnTo>
                  <a:lnTo>
                    <a:pt x="5954" y="10876"/>
                  </a:lnTo>
                  <a:close/>
                  <a:moveTo>
                    <a:pt x="2895" y="10876"/>
                  </a:moveTo>
                  <a:lnTo>
                    <a:pt x="2895" y="11432"/>
                  </a:lnTo>
                  <a:lnTo>
                    <a:pt x="1845" y="11432"/>
                  </a:lnTo>
                  <a:lnTo>
                    <a:pt x="1845" y="10876"/>
                  </a:lnTo>
                  <a:close/>
                  <a:moveTo>
                    <a:pt x="11165" y="10876"/>
                  </a:moveTo>
                  <a:lnTo>
                    <a:pt x="11165" y="11432"/>
                  </a:lnTo>
                  <a:lnTo>
                    <a:pt x="10116" y="11432"/>
                  </a:lnTo>
                  <a:lnTo>
                    <a:pt x="10116" y="10876"/>
                  </a:lnTo>
                  <a:close/>
                  <a:moveTo>
                    <a:pt x="3280" y="11869"/>
                  </a:moveTo>
                  <a:cubicBezTo>
                    <a:pt x="3396" y="11869"/>
                    <a:pt x="3489" y="11961"/>
                    <a:pt x="3489" y="12078"/>
                  </a:cubicBezTo>
                  <a:lnTo>
                    <a:pt x="3489" y="12534"/>
                  </a:lnTo>
                  <a:lnTo>
                    <a:pt x="1251" y="12534"/>
                  </a:lnTo>
                  <a:lnTo>
                    <a:pt x="1251" y="12078"/>
                  </a:lnTo>
                  <a:cubicBezTo>
                    <a:pt x="1251" y="11961"/>
                    <a:pt x="1346" y="11869"/>
                    <a:pt x="1461" y="11869"/>
                  </a:cubicBezTo>
                  <a:close/>
                  <a:moveTo>
                    <a:pt x="4951" y="5749"/>
                  </a:moveTo>
                  <a:lnTo>
                    <a:pt x="4951" y="6205"/>
                  </a:lnTo>
                  <a:cubicBezTo>
                    <a:pt x="4951" y="6537"/>
                    <a:pt x="5214" y="6809"/>
                    <a:pt x="5545" y="6823"/>
                  </a:cubicBezTo>
                  <a:lnTo>
                    <a:pt x="5545" y="11460"/>
                  </a:lnTo>
                  <a:cubicBezTo>
                    <a:pt x="5214" y="11472"/>
                    <a:pt x="4951" y="11744"/>
                    <a:pt x="4951" y="12076"/>
                  </a:cubicBezTo>
                  <a:lnTo>
                    <a:pt x="4951" y="12534"/>
                  </a:lnTo>
                  <a:lnTo>
                    <a:pt x="3900" y="12534"/>
                  </a:lnTo>
                  <a:lnTo>
                    <a:pt x="3900" y="12076"/>
                  </a:lnTo>
                  <a:cubicBezTo>
                    <a:pt x="3900" y="11744"/>
                    <a:pt x="3637" y="11472"/>
                    <a:pt x="3306" y="11460"/>
                  </a:cubicBezTo>
                  <a:lnTo>
                    <a:pt x="3306" y="6823"/>
                  </a:lnTo>
                  <a:cubicBezTo>
                    <a:pt x="3637" y="6809"/>
                    <a:pt x="3900" y="6537"/>
                    <a:pt x="3900" y="6205"/>
                  </a:cubicBezTo>
                  <a:lnTo>
                    <a:pt x="3900" y="5749"/>
                  </a:lnTo>
                  <a:close/>
                  <a:moveTo>
                    <a:pt x="7388" y="11869"/>
                  </a:moveTo>
                  <a:cubicBezTo>
                    <a:pt x="7503" y="11869"/>
                    <a:pt x="7598" y="11961"/>
                    <a:pt x="7598" y="12078"/>
                  </a:cubicBezTo>
                  <a:lnTo>
                    <a:pt x="7598" y="12534"/>
                  </a:lnTo>
                  <a:lnTo>
                    <a:pt x="5360" y="12534"/>
                  </a:lnTo>
                  <a:lnTo>
                    <a:pt x="5360" y="12078"/>
                  </a:lnTo>
                  <a:cubicBezTo>
                    <a:pt x="5360" y="11961"/>
                    <a:pt x="5453" y="11869"/>
                    <a:pt x="5569" y="11869"/>
                  </a:cubicBezTo>
                  <a:close/>
                  <a:moveTo>
                    <a:pt x="9113" y="5749"/>
                  </a:moveTo>
                  <a:lnTo>
                    <a:pt x="9113" y="6205"/>
                  </a:lnTo>
                  <a:cubicBezTo>
                    <a:pt x="9113" y="6537"/>
                    <a:pt x="9376" y="6809"/>
                    <a:pt x="9707" y="6823"/>
                  </a:cubicBezTo>
                  <a:lnTo>
                    <a:pt x="9707" y="11460"/>
                  </a:lnTo>
                  <a:cubicBezTo>
                    <a:pt x="9376" y="11474"/>
                    <a:pt x="9113" y="11744"/>
                    <a:pt x="9113" y="12076"/>
                  </a:cubicBezTo>
                  <a:lnTo>
                    <a:pt x="9113" y="12534"/>
                  </a:lnTo>
                  <a:lnTo>
                    <a:pt x="8006" y="12534"/>
                  </a:lnTo>
                  <a:lnTo>
                    <a:pt x="8006" y="12076"/>
                  </a:lnTo>
                  <a:cubicBezTo>
                    <a:pt x="8004" y="11744"/>
                    <a:pt x="7744" y="11472"/>
                    <a:pt x="7412" y="11460"/>
                  </a:cubicBezTo>
                  <a:lnTo>
                    <a:pt x="7412" y="6823"/>
                  </a:lnTo>
                  <a:cubicBezTo>
                    <a:pt x="7744" y="6809"/>
                    <a:pt x="8004" y="6537"/>
                    <a:pt x="8006" y="6205"/>
                  </a:cubicBezTo>
                  <a:lnTo>
                    <a:pt x="8006" y="5749"/>
                  </a:lnTo>
                  <a:close/>
                  <a:moveTo>
                    <a:pt x="11550" y="11869"/>
                  </a:moveTo>
                  <a:cubicBezTo>
                    <a:pt x="11667" y="11869"/>
                    <a:pt x="11759" y="11961"/>
                    <a:pt x="11759" y="12078"/>
                  </a:cubicBezTo>
                  <a:lnTo>
                    <a:pt x="11759" y="12534"/>
                  </a:lnTo>
                  <a:lnTo>
                    <a:pt x="9522" y="12534"/>
                  </a:lnTo>
                  <a:lnTo>
                    <a:pt x="9522" y="12078"/>
                  </a:lnTo>
                  <a:cubicBezTo>
                    <a:pt x="9522" y="11961"/>
                    <a:pt x="9616" y="11869"/>
                    <a:pt x="9731" y="11869"/>
                  </a:cubicBezTo>
                  <a:close/>
                  <a:moveTo>
                    <a:pt x="12482" y="12944"/>
                  </a:moveTo>
                  <a:cubicBezTo>
                    <a:pt x="12531" y="12944"/>
                    <a:pt x="12572" y="12985"/>
                    <a:pt x="12572" y="13035"/>
                  </a:cubicBezTo>
                  <a:lnTo>
                    <a:pt x="12572" y="13554"/>
                  </a:lnTo>
                  <a:lnTo>
                    <a:pt x="411" y="13554"/>
                  </a:lnTo>
                  <a:lnTo>
                    <a:pt x="411" y="13035"/>
                  </a:lnTo>
                  <a:cubicBezTo>
                    <a:pt x="411" y="12985"/>
                    <a:pt x="452" y="12944"/>
                    <a:pt x="502" y="12944"/>
                  </a:cubicBezTo>
                  <a:close/>
                  <a:moveTo>
                    <a:pt x="6478" y="1"/>
                  </a:moveTo>
                  <a:cubicBezTo>
                    <a:pt x="6399" y="1"/>
                    <a:pt x="6321" y="20"/>
                    <a:pt x="6250" y="58"/>
                  </a:cubicBezTo>
                  <a:lnTo>
                    <a:pt x="474" y="3129"/>
                  </a:lnTo>
                  <a:cubicBezTo>
                    <a:pt x="184" y="3285"/>
                    <a:pt x="0" y="3587"/>
                    <a:pt x="2" y="3918"/>
                  </a:cubicBezTo>
                  <a:lnTo>
                    <a:pt x="2" y="5272"/>
                  </a:lnTo>
                  <a:cubicBezTo>
                    <a:pt x="2" y="5534"/>
                    <a:pt x="215" y="5747"/>
                    <a:pt x="478" y="5747"/>
                  </a:cubicBezTo>
                  <a:lnTo>
                    <a:pt x="843" y="5747"/>
                  </a:lnTo>
                  <a:lnTo>
                    <a:pt x="843" y="6205"/>
                  </a:lnTo>
                  <a:cubicBezTo>
                    <a:pt x="843" y="6537"/>
                    <a:pt x="1105" y="6809"/>
                    <a:pt x="1437" y="6823"/>
                  </a:cubicBezTo>
                  <a:lnTo>
                    <a:pt x="1437" y="8086"/>
                  </a:lnTo>
                  <a:cubicBezTo>
                    <a:pt x="1437" y="8198"/>
                    <a:pt x="1528" y="8291"/>
                    <a:pt x="1642" y="8291"/>
                  </a:cubicBezTo>
                  <a:cubicBezTo>
                    <a:pt x="1755" y="8291"/>
                    <a:pt x="1845" y="8198"/>
                    <a:pt x="1845" y="8086"/>
                  </a:cubicBezTo>
                  <a:lnTo>
                    <a:pt x="1845" y="7790"/>
                  </a:lnTo>
                  <a:lnTo>
                    <a:pt x="2895" y="7790"/>
                  </a:lnTo>
                  <a:lnTo>
                    <a:pt x="2895" y="10467"/>
                  </a:lnTo>
                  <a:lnTo>
                    <a:pt x="1845" y="10467"/>
                  </a:lnTo>
                  <a:lnTo>
                    <a:pt x="1845" y="8895"/>
                  </a:lnTo>
                  <a:cubicBezTo>
                    <a:pt x="1845" y="8782"/>
                    <a:pt x="1755" y="8690"/>
                    <a:pt x="1642" y="8690"/>
                  </a:cubicBezTo>
                  <a:cubicBezTo>
                    <a:pt x="1528" y="8690"/>
                    <a:pt x="1437" y="8782"/>
                    <a:pt x="1437" y="8895"/>
                  </a:cubicBezTo>
                  <a:lnTo>
                    <a:pt x="1437" y="11460"/>
                  </a:lnTo>
                  <a:cubicBezTo>
                    <a:pt x="1105" y="11474"/>
                    <a:pt x="843" y="11744"/>
                    <a:pt x="843" y="12076"/>
                  </a:cubicBezTo>
                  <a:lnTo>
                    <a:pt x="843" y="12534"/>
                  </a:lnTo>
                  <a:lnTo>
                    <a:pt x="502" y="12534"/>
                  </a:lnTo>
                  <a:cubicBezTo>
                    <a:pt x="225" y="12534"/>
                    <a:pt x="2" y="12759"/>
                    <a:pt x="2" y="13035"/>
                  </a:cubicBezTo>
                  <a:lnTo>
                    <a:pt x="2" y="13759"/>
                  </a:lnTo>
                  <a:cubicBezTo>
                    <a:pt x="2" y="13871"/>
                    <a:pt x="93" y="13962"/>
                    <a:pt x="206" y="13962"/>
                  </a:cubicBezTo>
                  <a:lnTo>
                    <a:pt x="12778" y="13962"/>
                  </a:lnTo>
                  <a:cubicBezTo>
                    <a:pt x="12890" y="13962"/>
                    <a:pt x="12983" y="13871"/>
                    <a:pt x="12983" y="13759"/>
                  </a:cubicBezTo>
                  <a:lnTo>
                    <a:pt x="12983" y="13035"/>
                  </a:lnTo>
                  <a:cubicBezTo>
                    <a:pt x="12981" y="12759"/>
                    <a:pt x="12758" y="12534"/>
                    <a:pt x="12482" y="12534"/>
                  </a:cubicBezTo>
                  <a:lnTo>
                    <a:pt x="12168" y="12534"/>
                  </a:lnTo>
                  <a:lnTo>
                    <a:pt x="12168" y="12076"/>
                  </a:lnTo>
                  <a:cubicBezTo>
                    <a:pt x="12168" y="11744"/>
                    <a:pt x="11905" y="11474"/>
                    <a:pt x="11574" y="11460"/>
                  </a:cubicBezTo>
                  <a:lnTo>
                    <a:pt x="11574" y="6823"/>
                  </a:lnTo>
                  <a:cubicBezTo>
                    <a:pt x="11905" y="6809"/>
                    <a:pt x="12168" y="6539"/>
                    <a:pt x="12168" y="6205"/>
                  </a:cubicBezTo>
                  <a:lnTo>
                    <a:pt x="12168" y="5749"/>
                  </a:lnTo>
                  <a:lnTo>
                    <a:pt x="12505" y="5749"/>
                  </a:lnTo>
                  <a:cubicBezTo>
                    <a:pt x="12768" y="5749"/>
                    <a:pt x="12981" y="5536"/>
                    <a:pt x="12983" y="5272"/>
                  </a:cubicBezTo>
                  <a:lnTo>
                    <a:pt x="12983" y="3920"/>
                  </a:lnTo>
                  <a:cubicBezTo>
                    <a:pt x="12983" y="3589"/>
                    <a:pt x="12799" y="3285"/>
                    <a:pt x="12507" y="3131"/>
                  </a:cubicBezTo>
                  <a:lnTo>
                    <a:pt x="10246" y="1933"/>
                  </a:lnTo>
                  <a:cubicBezTo>
                    <a:pt x="10214" y="1916"/>
                    <a:pt x="10180" y="1907"/>
                    <a:pt x="10147" y="1907"/>
                  </a:cubicBezTo>
                  <a:cubicBezTo>
                    <a:pt x="10073" y="1907"/>
                    <a:pt x="10002" y="1947"/>
                    <a:pt x="9966" y="2016"/>
                  </a:cubicBezTo>
                  <a:cubicBezTo>
                    <a:pt x="9912" y="2116"/>
                    <a:pt x="9952" y="2241"/>
                    <a:pt x="10054" y="2294"/>
                  </a:cubicBezTo>
                  <a:lnTo>
                    <a:pt x="12316" y="3492"/>
                  </a:lnTo>
                  <a:cubicBezTo>
                    <a:pt x="12474" y="3575"/>
                    <a:pt x="12572" y="3738"/>
                    <a:pt x="12572" y="3918"/>
                  </a:cubicBezTo>
                  <a:lnTo>
                    <a:pt x="12572" y="4321"/>
                  </a:lnTo>
                  <a:lnTo>
                    <a:pt x="411" y="4321"/>
                  </a:lnTo>
                  <a:lnTo>
                    <a:pt x="411" y="3918"/>
                  </a:lnTo>
                  <a:cubicBezTo>
                    <a:pt x="411" y="3738"/>
                    <a:pt x="509" y="3575"/>
                    <a:pt x="667" y="3492"/>
                  </a:cubicBezTo>
                  <a:lnTo>
                    <a:pt x="6443" y="419"/>
                  </a:lnTo>
                  <a:cubicBezTo>
                    <a:pt x="6454" y="413"/>
                    <a:pt x="6466" y="410"/>
                    <a:pt x="6479" y="410"/>
                  </a:cubicBezTo>
                  <a:cubicBezTo>
                    <a:pt x="6491" y="410"/>
                    <a:pt x="6503" y="413"/>
                    <a:pt x="6514" y="419"/>
                  </a:cubicBezTo>
                  <a:lnTo>
                    <a:pt x="9417" y="1957"/>
                  </a:lnTo>
                  <a:cubicBezTo>
                    <a:pt x="9446" y="1972"/>
                    <a:pt x="9478" y="1979"/>
                    <a:pt x="9509" y="1979"/>
                  </a:cubicBezTo>
                  <a:cubicBezTo>
                    <a:pt x="9583" y="1979"/>
                    <a:pt x="9654" y="1939"/>
                    <a:pt x="9691" y="1870"/>
                  </a:cubicBezTo>
                  <a:cubicBezTo>
                    <a:pt x="9743" y="1771"/>
                    <a:pt x="9707" y="1649"/>
                    <a:pt x="9608" y="1595"/>
                  </a:cubicBezTo>
                  <a:lnTo>
                    <a:pt x="6706" y="58"/>
                  </a:lnTo>
                  <a:cubicBezTo>
                    <a:pt x="6635" y="20"/>
                    <a:pt x="6556" y="1"/>
                    <a:pt x="6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3320332" y="1601460"/>
              <a:ext cx="57295" cy="71424"/>
            </a:xfrm>
            <a:custGeom>
              <a:avLst/>
              <a:gdLst/>
              <a:ahLst/>
              <a:cxnLst/>
              <a:rect l="l" t="t" r="r" b="b"/>
              <a:pathLst>
                <a:path w="2125" h="2649" extrusionOk="0">
                  <a:moveTo>
                    <a:pt x="1159" y="673"/>
                  </a:moveTo>
                  <a:cubicBezTo>
                    <a:pt x="1284" y="673"/>
                    <a:pt x="1382" y="772"/>
                    <a:pt x="1382" y="896"/>
                  </a:cubicBezTo>
                  <a:cubicBezTo>
                    <a:pt x="1382" y="1021"/>
                    <a:pt x="1284" y="1119"/>
                    <a:pt x="1159" y="1119"/>
                  </a:cubicBezTo>
                  <a:lnTo>
                    <a:pt x="660" y="1119"/>
                  </a:lnTo>
                  <a:lnTo>
                    <a:pt x="660" y="673"/>
                  </a:lnTo>
                  <a:close/>
                  <a:moveTo>
                    <a:pt x="1321" y="1530"/>
                  </a:moveTo>
                  <a:cubicBezTo>
                    <a:pt x="1441" y="1534"/>
                    <a:pt x="1538" y="1633"/>
                    <a:pt x="1538" y="1753"/>
                  </a:cubicBezTo>
                  <a:cubicBezTo>
                    <a:pt x="1538" y="1873"/>
                    <a:pt x="1441" y="1972"/>
                    <a:pt x="1321" y="1976"/>
                  </a:cubicBezTo>
                  <a:lnTo>
                    <a:pt x="660" y="1976"/>
                  </a:lnTo>
                  <a:lnTo>
                    <a:pt x="660" y="1530"/>
                  </a:lnTo>
                  <a:close/>
                  <a:moveTo>
                    <a:pt x="690" y="1"/>
                  </a:moveTo>
                  <a:cubicBezTo>
                    <a:pt x="577" y="1"/>
                    <a:pt x="486" y="91"/>
                    <a:pt x="486" y="206"/>
                  </a:cubicBezTo>
                  <a:lnTo>
                    <a:pt x="486" y="265"/>
                  </a:lnTo>
                  <a:lnTo>
                    <a:pt x="206" y="265"/>
                  </a:lnTo>
                  <a:cubicBezTo>
                    <a:pt x="94" y="265"/>
                    <a:pt x="1" y="356"/>
                    <a:pt x="1" y="468"/>
                  </a:cubicBezTo>
                  <a:cubicBezTo>
                    <a:pt x="1" y="581"/>
                    <a:pt x="94" y="673"/>
                    <a:pt x="206" y="673"/>
                  </a:cubicBezTo>
                  <a:lnTo>
                    <a:pt x="252" y="673"/>
                  </a:lnTo>
                  <a:lnTo>
                    <a:pt x="252" y="1976"/>
                  </a:lnTo>
                  <a:lnTo>
                    <a:pt x="206" y="1976"/>
                  </a:lnTo>
                  <a:cubicBezTo>
                    <a:pt x="96" y="1980"/>
                    <a:pt x="9" y="2071"/>
                    <a:pt x="9" y="2181"/>
                  </a:cubicBezTo>
                  <a:cubicBezTo>
                    <a:pt x="9" y="2292"/>
                    <a:pt x="96" y="2380"/>
                    <a:pt x="206" y="2384"/>
                  </a:cubicBezTo>
                  <a:lnTo>
                    <a:pt x="486" y="2384"/>
                  </a:lnTo>
                  <a:lnTo>
                    <a:pt x="486" y="2444"/>
                  </a:lnTo>
                  <a:cubicBezTo>
                    <a:pt x="486" y="2556"/>
                    <a:pt x="577" y="2649"/>
                    <a:pt x="690" y="2649"/>
                  </a:cubicBezTo>
                  <a:cubicBezTo>
                    <a:pt x="802" y="2649"/>
                    <a:pt x="895" y="2556"/>
                    <a:pt x="895" y="2444"/>
                  </a:cubicBezTo>
                  <a:lnTo>
                    <a:pt x="895" y="2384"/>
                  </a:lnTo>
                  <a:lnTo>
                    <a:pt x="1070" y="2384"/>
                  </a:lnTo>
                  <a:lnTo>
                    <a:pt x="1070" y="2444"/>
                  </a:lnTo>
                  <a:cubicBezTo>
                    <a:pt x="1070" y="2556"/>
                    <a:pt x="1161" y="2649"/>
                    <a:pt x="1274" y="2649"/>
                  </a:cubicBezTo>
                  <a:cubicBezTo>
                    <a:pt x="1388" y="2649"/>
                    <a:pt x="1479" y="2556"/>
                    <a:pt x="1479" y="2444"/>
                  </a:cubicBezTo>
                  <a:lnTo>
                    <a:pt x="1479" y="2365"/>
                  </a:lnTo>
                  <a:cubicBezTo>
                    <a:pt x="1998" y="2230"/>
                    <a:pt x="2124" y="1552"/>
                    <a:pt x="1690" y="1240"/>
                  </a:cubicBezTo>
                  <a:cubicBezTo>
                    <a:pt x="1885" y="938"/>
                    <a:pt x="1789" y="533"/>
                    <a:pt x="1479" y="352"/>
                  </a:cubicBezTo>
                  <a:lnTo>
                    <a:pt x="1479" y="206"/>
                  </a:lnTo>
                  <a:cubicBezTo>
                    <a:pt x="1479" y="91"/>
                    <a:pt x="1388" y="1"/>
                    <a:pt x="1274" y="1"/>
                  </a:cubicBezTo>
                  <a:cubicBezTo>
                    <a:pt x="1161" y="1"/>
                    <a:pt x="1070" y="91"/>
                    <a:pt x="1070" y="206"/>
                  </a:cubicBezTo>
                  <a:lnTo>
                    <a:pt x="1070" y="265"/>
                  </a:lnTo>
                  <a:lnTo>
                    <a:pt x="895" y="265"/>
                  </a:lnTo>
                  <a:lnTo>
                    <a:pt x="895" y="206"/>
                  </a:lnTo>
                  <a:cubicBezTo>
                    <a:pt x="895" y="91"/>
                    <a:pt x="802" y="1"/>
                    <a:pt x="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2"/>
          <p:cNvGrpSpPr/>
          <p:nvPr/>
        </p:nvGrpSpPr>
        <p:grpSpPr>
          <a:xfrm>
            <a:off x="1662490" y="1244584"/>
            <a:ext cx="423276" cy="435177"/>
            <a:chOff x="2349978" y="3971140"/>
            <a:chExt cx="366124" cy="376450"/>
          </a:xfrm>
        </p:grpSpPr>
        <p:sp>
          <p:nvSpPr>
            <p:cNvPr id="8488" name="Google Shape;8488;p62"/>
            <p:cNvSpPr/>
            <p:nvPr/>
          </p:nvSpPr>
          <p:spPr>
            <a:xfrm>
              <a:off x="2502883" y="3994220"/>
              <a:ext cx="60099" cy="81966"/>
            </a:xfrm>
            <a:custGeom>
              <a:avLst/>
              <a:gdLst/>
              <a:ahLst/>
              <a:cxnLst/>
              <a:rect l="l" t="t" r="r" b="b"/>
              <a:pathLst>
                <a:path w="2229" h="3040" extrusionOk="0">
                  <a:moveTo>
                    <a:pt x="1333" y="721"/>
                  </a:moveTo>
                  <a:cubicBezTo>
                    <a:pt x="1496" y="721"/>
                    <a:pt x="1629" y="853"/>
                    <a:pt x="1629" y="1017"/>
                  </a:cubicBezTo>
                  <a:lnTo>
                    <a:pt x="1629" y="1021"/>
                  </a:lnTo>
                  <a:cubicBezTo>
                    <a:pt x="1629" y="1183"/>
                    <a:pt x="1496" y="1317"/>
                    <a:pt x="1333" y="1317"/>
                  </a:cubicBezTo>
                  <a:lnTo>
                    <a:pt x="713" y="1317"/>
                  </a:lnTo>
                  <a:lnTo>
                    <a:pt x="713" y="721"/>
                  </a:lnTo>
                  <a:close/>
                  <a:moveTo>
                    <a:pt x="1522" y="1725"/>
                  </a:moveTo>
                  <a:cubicBezTo>
                    <a:pt x="1686" y="1725"/>
                    <a:pt x="1818" y="1860"/>
                    <a:pt x="1818" y="2021"/>
                  </a:cubicBezTo>
                  <a:lnTo>
                    <a:pt x="1818" y="2025"/>
                  </a:lnTo>
                  <a:cubicBezTo>
                    <a:pt x="1818" y="2189"/>
                    <a:pt x="1686" y="2321"/>
                    <a:pt x="1522" y="2321"/>
                  </a:cubicBezTo>
                  <a:lnTo>
                    <a:pt x="713" y="2321"/>
                  </a:lnTo>
                  <a:lnTo>
                    <a:pt x="713" y="1727"/>
                  </a:lnTo>
                  <a:lnTo>
                    <a:pt x="1522" y="1725"/>
                  </a:lnTo>
                  <a:close/>
                  <a:moveTo>
                    <a:pt x="782" y="1"/>
                  </a:moveTo>
                  <a:cubicBezTo>
                    <a:pt x="670" y="1"/>
                    <a:pt x="577" y="94"/>
                    <a:pt x="577" y="206"/>
                  </a:cubicBezTo>
                  <a:lnTo>
                    <a:pt x="577" y="311"/>
                  </a:lnTo>
                  <a:lnTo>
                    <a:pt x="214" y="311"/>
                  </a:lnTo>
                  <a:cubicBezTo>
                    <a:pt x="101" y="311"/>
                    <a:pt x="9" y="401"/>
                    <a:pt x="9" y="516"/>
                  </a:cubicBezTo>
                  <a:cubicBezTo>
                    <a:pt x="9" y="628"/>
                    <a:pt x="101" y="721"/>
                    <a:pt x="214" y="721"/>
                  </a:cubicBezTo>
                  <a:lnTo>
                    <a:pt x="303" y="721"/>
                  </a:lnTo>
                  <a:lnTo>
                    <a:pt x="303" y="2319"/>
                  </a:lnTo>
                  <a:lnTo>
                    <a:pt x="214" y="2319"/>
                  </a:lnTo>
                  <a:cubicBezTo>
                    <a:pt x="211" y="2319"/>
                    <a:pt x="209" y="2319"/>
                    <a:pt x="207" y="2319"/>
                  </a:cubicBezTo>
                  <a:cubicBezTo>
                    <a:pt x="93" y="2319"/>
                    <a:pt x="1" y="2411"/>
                    <a:pt x="1" y="2525"/>
                  </a:cubicBezTo>
                  <a:cubicBezTo>
                    <a:pt x="1" y="2639"/>
                    <a:pt x="93" y="2730"/>
                    <a:pt x="207" y="2730"/>
                  </a:cubicBezTo>
                  <a:cubicBezTo>
                    <a:pt x="209" y="2730"/>
                    <a:pt x="211" y="2730"/>
                    <a:pt x="214" y="2730"/>
                  </a:cubicBezTo>
                  <a:lnTo>
                    <a:pt x="577" y="2732"/>
                  </a:lnTo>
                  <a:lnTo>
                    <a:pt x="577" y="2834"/>
                  </a:lnTo>
                  <a:cubicBezTo>
                    <a:pt x="577" y="2949"/>
                    <a:pt x="670" y="3040"/>
                    <a:pt x="782" y="3040"/>
                  </a:cubicBezTo>
                  <a:cubicBezTo>
                    <a:pt x="897" y="3040"/>
                    <a:pt x="987" y="2949"/>
                    <a:pt x="987" y="2834"/>
                  </a:cubicBezTo>
                  <a:lnTo>
                    <a:pt x="987" y="2732"/>
                  </a:lnTo>
                  <a:lnTo>
                    <a:pt x="1264" y="2732"/>
                  </a:lnTo>
                  <a:lnTo>
                    <a:pt x="1264" y="2834"/>
                  </a:lnTo>
                  <a:cubicBezTo>
                    <a:pt x="1262" y="2949"/>
                    <a:pt x="1354" y="3040"/>
                    <a:pt x="1469" y="3040"/>
                  </a:cubicBezTo>
                  <a:cubicBezTo>
                    <a:pt x="1581" y="3040"/>
                    <a:pt x="1674" y="2949"/>
                    <a:pt x="1674" y="2834"/>
                  </a:cubicBezTo>
                  <a:lnTo>
                    <a:pt x="1674" y="2714"/>
                  </a:lnTo>
                  <a:cubicBezTo>
                    <a:pt x="1998" y="2643"/>
                    <a:pt x="2229" y="2355"/>
                    <a:pt x="2229" y="2023"/>
                  </a:cubicBezTo>
                  <a:lnTo>
                    <a:pt x="2229" y="2021"/>
                  </a:lnTo>
                  <a:cubicBezTo>
                    <a:pt x="1891" y="1802"/>
                    <a:pt x="1806" y="1347"/>
                    <a:pt x="2039" y="1019"/>
                  </a:cubicBezTo>
                  <a:lnTo>
                    <a:pt x="2039" y="1017"/>
                  </a:lnTo>
                  <a:cubicBezTo>
                    <a:pt x="2039" y="759"/>
                    <a:pt x="1899" y="522"/>
                    <a:pt x="1674" y="397"/>
                  </a:cubicBezTo>
                  <a:lnTo>
                    <a:pt x="1674" y="206"/>
                  </a:lnTo>
                  <a:cubicBezTo>
                    <a:pt x="1674" y="94"/>
                    <a:pt x="1581" y="1"/>
                    <a:pt x="1469" y="1"/>
                  </a:cubicBezTo>
                  <a:cubicBezTo>
                    <a:pt x="1354" y="1"/>
                    <a:pt x="1264" y="94"/>
                    <a:pt x="1264" y="206"/>
                  </a:cubicBezTo>
                  <a:lnTo>
                    <a:pt x="1264" y="311"/>
                  </a:lnTo>
                  <a:lnTo>
                    <a:pt x="987" y="311"/>
                  </a:lnTo>
                  <a:lnTo>
                    <a:pt x="987" y="206"/>
                  </a:lnTo>
                  <a:cubicBezTo>
                    <a:pt x="987" y="94"/>
                    <a:pt x="897"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2349978" y="3971140"/>
              <a:ext cx="366124" cy="376450"/>
            </a:xfrm>
            <a:custGeom>
              <a:avLst/>
              <a:gdLst/>
              <a:ahLst/>
              <a:cxnLst/>
              <a:rect l="l" t="t" r="r" b="b"/>
              <a:pathLst>
                <a:path w="13579" h="13962" extrusionOk="0">
                  <a:moveTo>
                    <a:pt x="1463" y="4892"/>
                  </a:moveTo>
                  <a:lnTo>
                    <a:pt x="1463" y="6108"/>
                  </a:lnTo>
                  <a:cubicBezTo>
                    <a:pt x="1463" y="6400"/>
                    <a:pt x="1228" y="6635"/>
                    <a:pt x="938" y="6635"/>
                  </a:cubicBezTo>
                  <a:lnTo>
                    <a:pt x="928" y="6635"/>
                  </a:lnTo>
                  <a:cubicBezTo>
                    <a:pt x="640" y="6629"/>
                    <a:pt x="413" y="6396"/>
                    <a:pt x="411" y="6110"/>
                  </a:cubicBezTo>
                  <a:lnTo>
                    <a:pt x="411" y="6108"/>
                  </a:lnTo>
                  <a:lnTo>
                    <a:pt x="411" y="4892"/>
                  </a:lnTo>
                  <a:close/>
                  <a:moveTo>
                    <a:pt x="2927" y="4894"/>
                  </a:moveTo>
                  <a:lnTo>
                    <a:pt x="2927" y="6108"/>
                  </a:lnTo>
                  <a:cubicBezTo>
                    <a:pt x="2927" y="6400"/>
                    <a:pt x="2690" y="6635"/>
                    <a:pt x="2400" y="6635"/>
                  </a:cubicBezTo>
                  <a:cubicBezTo>
                    <a:pt x="2110" y="6635"/>
                    <a:pt x="1873" y="6400"/>
                    <a:pt x="1873" y="6108"/>
                  </a:cubicBezTo>
                  <a:lnTo>
                    <a:pt x="1873" y="4894"/>
                  </a:lnTo>
                  <a:close/>
                  <a:moveTo>
                    <a:pt x="4389" y="4894"/>
                  </a:moveTo>
                  <a:lnTo>
                    <a:pt x="4389" y="6108"/>
                  </a:lnTo>
                  <a:cubicBezTo>
                    <a:pt x="4389" y="6400"/>
                    <a:pt x="4154" y="6635"/>
                    <a:pt x="3864" y="6635"/>
                  </a:cubicBezTo>
                  <a:cubicBezTo>
                    <a:pt x="3572" y="6635"/>
                    <a:pt x="3337" y="6400"/>
                    <a:pt x="3337" y="6108"/>
                  </a:cubicBezTo>
                  <a:lnTo>
                    <a:pt x="3337" y="4894"/>
                  </a:lnTo>
                  <a:close/>
                  <a:moveTo>
                    <a:pt x="7315" y="4894"/>
                  </a:moveTo>
                  <a:lnTo>
                    <a:pt x="7310" y="6189"/>
                  </a:lnTo>
                  <a:cubicBezTo>
                    <a:pt x="7268" y="6437"/>
                    <a:pt x="7063" y="6635"/>
                    <a:pt x="6802" y="6635"/>
                  </a:cubicBezTo>
                  <a:cubicBezTo>
                    <a:pt x="6512" y="6635"/>
                    <a:pt x="6276" y="6400"/>
                    <a:pt x="6276" y="6108"/>
                  </a:cubicBezTo>
                  <a:lnTo>
                    <a:pt x="6276" y="4894"/>
                  </a:lnTo>
                  <a:close/>
                  <a:moveTo>
                    <a:pt x="8780" y="4894"/>
                  </a:moveTo>
                  <a:lnTo>
                    <a:pt x="8780" y="6108"/>
                  </a:lnTo>
                  <a:cubicBezTo>
                    <a:pt x="8780" y="6400"/>
                    <a:pt x="8543" y="6635"/>
                    <a:pt x="8253" y="6635"/>
                  </a:cubicBezTo>
                  <a:cubicBezTo>
                    <a:pt x="7992" y="6635"/>
                    <a:pt x="7775" y="6390"/>
                    <a:pt x="7734" y="6141"/>
                  </a:cubicBezTo>
                  <a:lnTo>
                    <a:pt x="7740" y="4894"/>
                  </a:lnTo>
                  <a:close/>
                  <a:moveTo>
                    <a:pt x="13168" y="4892"/>
                  </a:moveTo>
                  <a:lnTo>
                    <a:pt x="13168" y="6108"/>
                  </a:lnTo>
                  <a:cubicBezTo>
                    <a:pt x="13168" y="6400"/>
                    <a:pt x="12932" y="6635"/>
                    <a:pt x="12642" y="6635"/>
                  </a:cubicBezTo>
                  <a:cubicBezTo>
                    <a:pt x="12351" y="6635"/>
                    <a:pt x="12115" y="6400"/>
                    <a:pt x="12117" y="6108"/>
                  </a:cubicBezTo>
                  <a:lnTo>
                    <a:pt x="12117" y="4892"/>
                  </a:lnTo>
                  <a:close/>
                  <a:moveTo>
                    <a:pt x="5853" y="4894"/>
                  </a:moveTo>
                  <a:lnTo>
                    <a:pt x="5853" y="6108"/>
                  </a:lnTo>
                  <a:cubicBezTo>
                    <a:pt x="5859" y="6404"/>
                    <a:pt x="5622" y="6646"/>
                    <a:pt x="5326" y="6646"/>
                  </a:cubicBezTo>
                  <a:cubicBezTo>
                    <a:pt x="5032" y="6646"/>
                    <a:pt x="4794" y="6404"/>
                    <a:pt x="4801" y="6108"/>
                  </a:cubicBezTo>
                  <a:lnTo>
                    <a:pt x="4801" y="4894"/>
                  </a:lnTo>
                  <a:close/>
                  <a:moveTo>
                    <a:pt x="10242" y="4894"/>
                  </a:moveTo>
                  <a:lnTo>
                    <a:pt x="10242" y="6108"/>
                  </a:lnTo>
                  <a:cubicBezTo>
                    <a:pt x="10248" y="6404"/>
                    <a:pt x="10011" y="6646"/>
                    <a:pt x="9715" y="6646"/>
                  </a:cubicBezTo>
                  <a:cubicBezTo>
                    <a:pt x="9421" y="6646"/>
                    <a:pt x="9184" y="6404"/>
                    <a:pt x="9190" y="6108"/>
                  </a:cubicBezTo>
                  <a:lnTo>
                    <a:pt x="9190" y="4894"/>
                  </a:lnTo>
                  <a:close/>
                  <a:moveTo>
                    <a:pt x="11706" y="4894"/>
                  </a:moveTo>
                  <a:lnTo>
                    <a:pt x="11706" y="6108"/>
                  </a:lnTo>
                  <a:cubicBezTo>
                    <a:pt x="11712" y="6404"/>
                    <a:pt x="11475" y="6646"/>
                    <a:pt x="11179" y="6646"/>
                  </a:cubicBezTo>
                  <a:cubicBezTo>
                    <a:pt x="10883" y="6646"/>
                    <a:pt x="10646" y="6404"/>
                    <a:pt x="10652" y="6108"/>
                  </a:cubicBezTo>
                  <a:lnTo>
                    <a:pt x="10652" y="4894"/>
                  </a:lnTo>
                  <a:close/>
                  <a:moveTo>
                    <a:pt x="1656" y="6708"/>
                  </a:moveTo>
                  <a:lnTo>
                    <a:pt x="1656" y="12598"/>
                  </a:lnTo>
                  <a:lnTo>
                    <a:pt x="1129" y="12598"/>
                  </a:lnTo>
                  <a:lnTo>
                    <a:pt x="1129" y="7025"/>
                  </a:lnTo>
                  <a:cubicBezTo>
                    <a:pt x="1336" y="6982"/>
                    <a:pt x="1522" y="6869"/>
                    <a:pt x="1656" y="6708"/>
                  </a:cubicBezTo>
                  <a:close/>
                  <a:moveTo>
                    <a:pt x="6064" y="6684"/>
                  </a:moveTo>
                  <a:cubicBezTo>
                    <a:pt x="6251" y="6924"/>
                    <a:pt x="6527" y="7044"/>
                    <a:pt x="6802" y="7044"/>
                  </a:cubicBezTo>
                  <a:cubicBezTo>
                    <a:pt x="7071" y="7044"/>
                    <a:pt x="7341" y="6930"/>
                    <a:pt x="7529" y="6700"/>
                  </a:cubicBezTo>
                  <a:cubicBezTo>
                    <a:pt x="7715" y="6930"/>
                    <a:pt x="7983" y="7045"/>
                    <a:pt x="8252" y="7045"/>
                  </a:cubicBezTo>
                  <a:cubicBezTo>
                    <a:pt x="8525" y="7045"/>
                    <a:pt x="8797" y="6927"/>
                    <a:pt x="8985" y="6692"/>
                  </a:cubicBezTo>
                  <a:cubicBezTo>
                    <a:pt x="9171" y="6927"/>
                    <a:pt x="9444" y="7044"/>
                    <a:pt x="9716" y="7044"/>
                  </a:cubicBezTo>
                  <a:cubicBezTo>
                    <a:pt x="9988" y="7044"/>
                    <a:pt x="10261" y="6927"/>
                    <a:pt x="10447" y="6692"/>
                  </a:cubicBezTo>
                  <a:cubicBezTo>
                    <a:pt x="10629" y="6920"/>
                    <a:pt x="10901" y="7045"/>
                    <a:pt x="11180" y="7045"/>
                  </a:cubicBezTo>
                  <a:cubicBezTo>
                    <a:pt x="11291" y="7045"/>
                    <a:pt x="11404" y="7025"/>
                    <a:pt x="11513" y="6984"/>
                  </a:cubicBezTo>
                  <a:lnTo>
                    <a:pt x="11513" y="12598"/>
                  </a:lnTo>
                  <a:lnTo>
                    <a:pt x="8521" y="12598"/>
                  </a:lnTo>
                  <a:lnTo>
                    <a:pt x="8521" y="10952"/>
                  </a:lnTo>
                  <a:cubicBezTo>
                    <a:pt x="8525" y="10836"/>
                    <a:pt x="8430" y="10739"/>
                    <a:pt x="8316" y="10739"/>
                  </a:cubicBezTo>
                  <a:cubicBezTo>
                    <a:pt x="8200" y="10739"/>
                    <a:pt x="8105" y="10836"/>
                    <a:pt x="8109" y="10952"/>
                  </a:cubicBezTo>
                  <a:lnTo>
                    <a:pt x="8109" y="12598"/>
                  </a:lnTo>
                  <a:lnTo>
                    <a:pt x="5470" y="12598"/>
                  </a:lnTo>
                  <a:lnTo>
                    <a:pt x="5470" y="8993"/>
                  </a:lnTo>
                  <a:cubicBezTo>
                    <a:pt x="5470" y="8801"/>
                    <a:pt x="5626" y="8647"/>
                    <a:pt x="5818" y="8645"/>
                  </a:cubicBezTo>
                  <a:lnTo>
                    <a:pt x="7763" y="8645"/>
                  </a:lnTo>
                  <a:cubicBezTo>
                    <a:pt x="7955" y="8645"/>
                    <a:pt x="8111" y="8801"/>
                    <a:pt x="8111" y="8993"/>
                  </a:cubicBezTo>
                  <a:lnTo>
                    <a:pt x="8111" y="10191"/>
                  </a:lnTo>
                  <a:cubicBezTo>
                    <a:pt x="8115" y="10301"/>
                    <a:pt x="8205" y="10390"/>
                    <a:pt x="8316" y="10390"/>
                  </a:cubicBezTo>
                  <a:cubicBezTo>
                    <a:pt x="8426" y="10390"/>
                    <a:pt x="8517" y="10301"/>
                    <a:pt x="8521" y="10191"/>
                  </a:cubicBezTo>
                  <a:lnTo>
                    <a:pt x="8521" y="8993"/>
                  </a:lnTo>
                  <a:cubicBezTo>
                    <a:pt x="8521" y="8574"/>
                    <a:pt x="8182" y="8235"/>
                    <a:pt x="7763" y="8235"/>
                  </a:cubicBezTo>
                  <a:lnTo>
                    <a:pt x="5818" y="8235"/>
                  </a:lnTo>
                  <a:cubicBezTo>
                    <a:pt x="5399" y="8237"/>
                    <a:pt x="5060" y="8574"/>
                    <a:pt x="5060" y="8993"/>
                  </a:cubicBezTo>
                  <a:lnTo>
                    <a:pt x="5060" y="12598"/>
                  </a:lnTo>
                  <a:lnTo>
                    <a:pt x="2066" y="12598"/>
                  </a:lnTo>
                  <a:lnTo>
                    <a:pt x="2066" y="6984"/>
                  </a:lnTo>
                  <a:cubicBezTo>
                    <a:pt x="2175" y="7025"/>
                    <a:pt x="2288" y="7045"/>
                    <a:pt x="2400" y="7045"/>
                  </a:cubicBezTo>
                  <a:cubicBezTo>
                    <a:pt x="2679" y="7045"/>
                    <a:pt x="2952" y="6920"/>
                    <a:pt x="3132" y="6692"/>
                  </a:cubicBezTo>
                  <a:cubicBezTo>
                    <a:pt x="3320" y="6927"/>
                    <a:pt x="3592" y="7044"/>
                    <a:pt x="3864" y="7044"/>
                  </a:cubicBezTo>
                  <a:cubicBezTo>
                    <a:pt x="4136" y="7044"/>
                    <a:pt x="4408" y="6927"/>
                    <a:pt x="4594" y="6692"/>
                  </a:cubicBezTo>
                  <a:cubicBezTo>
                    <a:pt x="4783" y="6927"/>
                    <a:pt x="5055" y="7045"/>
                    <a:pt x="5326" y="7045"/>
                  </a:cubicBezTo>
                  <a:cubicBezTo>
                    <a:pt x="5602" y="7045"/>
                    <a:pt x="5877" y="6924"/>
                    <a:pt x="6064" y="6684"/>
                  </a:cubicBezTo>
                  <a:close/>
                  <a:moveTo>
                    <a:pt x="11923" y="6708"/>
                  </a:moveTo>
                  <a:cubicBezTo>
                    <a:pt x="12057" y="6869"/>
                    <a:pt x="12243" y="6982"/>
                    <a:pt x="12450" y="7025"/>
                  </a:cubicBezTo>
                  <a:lnTo>
                    <a:pt x="12450" y="12600"/>
                  </a:lnTo>
                  <a:lnTo>
                    <a:pt x="11923" y="12600"/>
                  </a:lnTo>
                  <a:lnTo>
                    <a:pt x="11923" y="6708"/>
                  </a:lnTo>
                  <a:close/>
                  <a:moveTo>
                    <a:pt x="13168" y="13010"/>
                  </a:moveTo>
                  <a:lnTo>
                    <a:pt x="13168" y="13553"/>
                  </a:lnTo>
                  <a:lnTo>
                    <a:pt x="411" y="13553"/>
                  </a:lnTo>
                  <a:lnTo>
                    <a:pt x="411" y="13010"/>
                  </a:lnTo>
                  <a:close/>
                  <a:moveTo>
                    <a:pt x="3192" y="0"/>
                  </a:moveTo>
                  <a:cubicBezTo>
                    <a:pt x="3190" y="0"/>
                    <a:pt x="3188" y="0"/>
                    <a:pt x="3185" y="0"/>
                  </a:cubicBezTo>
                  <a:lnTo>
                    <a:pt x="2088" y="0"/>
                  </a:lnTo>
                  <a:cubicBezTo>
                    <a:pt x="1826" y="0"/>
                    <a:pt x="1585" y="178"/>
                    <a:pt x="1492" y="444"/>
                  </a:cubicBezTo>
                  <a:lnTo>
                    <a:pt x="24" y="4618"/>
                  </a:lnTo>
                  <a:cubicBezTo>
                    <a:pt x="8" y="4651"/>
                    <a:pt x="0" y="4689"/>
                    <a:pt x="0" y="4728"/>
                  </a:cubicBezTo>
                  <a:lnTo>
                    <a:pt x="0" y="6108"/>
                  </a:lnTo>
                  <a:cubicBezTo>
                    <a:pt x="2" y="6540"/>
                    <a:pt x="298" y="6915"/>
                    <a:pt x="719" y="7017"/>
                  </a:cubicBezTo>
                  <a:lnTo>
                    <a:pt x="719" y="12598"/>
                  </a:lnTo>
                  <a:lnTo>
                    <a:pt x="206" y="12598"/>
                  </a:lnTo>
                  <a:cubicBezTo>
                    <a:pt x="93" y="12598"/>
                    <a:pt x="0" y="12691"/>
                    <a:pt x="0" y="12803"/>
                  </a:cubicBezTo>
                  <a:lnTo>
                    <a:pt x="0" y="13756"/>
                  </a:lnTo>
                  <a:cubicBezTo>
                    <a:pt x="0" y="13871"/>
                    <a:pt x="93" y="13962"/>
                    <a:pt x="206" y="13962"/>
                  </a:cubicBezTo>
                  <a:lnTo>
                    <a:pt x="13374" y="13962"/>
                  </a:lnTo>
                  <a:cubicBezTo>
                    <a:pt x="13488" y="13962"/>
                    <a:pt x="13579" y="13871"/>
                    <a:pt x="13579" y="13756"/>
                  </a:cubicBezTo>
                  <a:lnTo>
                    <a:pt x="13579" y="12803"/>
                  </a:lnTo>
                  <a:cubicBezTo>
                    <a:pt x="13579" y="12691"/>
                    <a:pt x="13488" y="12598"/>
                    <a:pt x="13374" y="12598"/>
                  </a:cubicBezTo>
                  <a:lnTo>
                    <a:pt x="12861" y="12598"/>
                  </a:lnTo>
                  <a:lnTo>
                    <a:pt x="12861" y="7019"/>
                  </a:lnTo>
                  <a:cubicBezTo>
                    <a:pt x="13283" y="6917"/>
                    <a:pt x="13579" y="6540"/>
                    <a:pt x="13579" y="6108"/>
                  </a:cubicBezTo>
                  <a:lnTo>
                    <a:pt x="13579" y="4685"/>
                  </a:lnTo>
                  <a:cubicBezTo>
                    <a:pt x="13579" y="4649"/>
                    <a:pt x="13571" y="4616"/>
                    <a:pt x="13553" y="4584"/>
                  </a:cubicBezTo>
                  <a:lnTo>
                    <a:pt x="12087" y="444"/>
                  </a:lnTo>
                  <a:cubicBezTo>
                    <a:pt x="11994" y="178"/>
                    <a:pt x="11754" y="0"/>
                    <a:pt x="11489" y="0"/>
                  </a:cubicBezTo>
                  <a:lnTo>
                    <a:pt x="3973" y="0"/>
                  </a:lnTo>
                  <a:cubicBezTo>
                    <a:pt x="3970" y="0"/>
                    <a:pt x="3968" y="0"/>
                    <a:pt x="3966" y="0"/>
                  </a:cubicBezTo>
                  <a:cubicBezTo>
                    <a:pt x="3854" y="0"/>
                    <a:pt x="3762" y="92"/>
                    <a:pt x="3762" y="206"/>
                  </a:cubicBezTo>
                  <a:cubicBezTo>
                    <a:pt x="3762" y="320"/>
                    <a:pt x="3854" y="411"/>
                    <a:pt x="3966" y="411"/>
                  </a:cubicBezTo>
                  <a:cubicBezTo>
                    <a:pt x="3968" y="411"/>
                    <a:pt x="3970" y="411"/>
                    <a:pt x="3973" y="411"/>
                  </a:cubicBezTo>
                  <a:lnTo>
                    <a:pt x="11491" y="411"/>
                  </a:lnTo>
                  <a:cubicBezTo>
                    <a:pt x="11582" y="411"/>
                    <a:pt x="11663" y="478"/>
                    <a:pt x="11700" y="581"/>
                  </a:cubicBezTo>
                  <a:lnTo>
                    <a:pt x="13082" y="4480"/>
                  </a:lnTo>
                  <a:lnTo>
                    <a:pt x="508" y="4480"/>
                  </a:lnTo>
                  <a:lnTo>
                    <a:pt x="1879" y="581"/>
                  </a:lnTo>
                  <a:cubicBezTo>
                    <a:pt x="1916" y="478"/>
                    <a:pt x="1997" y="411"/>
                    <a:pt x="2088" y="411"/>
                  </a:cubicBezTo>
                  <a:lnTo>
                    <a:pt x="3185" y="411"/>
                  </a:lnTo>
                  <a:cubicBezTo>
                    <a:pt x="3188" y="411"/>
                    <a:pt x="3190" y="411"/>
                    <a:pt x="3192" y="411"/>
                  </a:cubicBezTo>
                  <a:cubicBezTo>
                    <a:pt x="3306" y="411"/>
                    <a:pt x="3398" y="320"/>
                    <a:pt x="3398" y="206"/>
                  </a:cubicBezTo>
                  <a:cubicBezTo>
                    <a:pt x="3398" y="92"/>
                    <a:pt x="3306" y="0"/>
                    <a:pt x="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2603722" y="4180827"/>
              <a:ext cx="32058" cy="32112"/>
            </a:xfrm>
            <a:custGeom>
              <a:avLst/>
              <a:gdLst/>
              <a:ahLst/>
              <a:cxnLst/>
              <a:rect l="l" t="t" r="r" b="b"/>
              <a:pathLst>
                <a:path w="1189" h="1191" extrusionOk="0">
                  <a:moveTo>
                    <a:pt x="594" y="0"/>
                  </a:moveTo>
                  <a:cubicBezTo>
                    <a:pt x="482" y="0"/>
                    <a:pt x="389" y="93"/>
                    <a:pt x="389" y="205"/>
                  </a:cubicBezTo>
                  <a:lnTo>
                    <a:pt x="389" y="389"/>
                  </a:lnTo>
                  <a:lnTo>
                    <a:pt x="205" y="389"/>
                  </a:lnTo>
                  <a:cubicBezTo>
                    <a:pt x="93" y="389"/>
                    <a:pt x="0" y="482"/>
                    <a:pt x="0" y="594"/>
                  </a:cubicBezTo>
                  <a:cubicBezTo>
                    <a:pt x="0" y="709"/>
                    <a:pt x="93" y="799"/>
                    <a:pt x="205" y="799"/>
                  </a:cubicBezTo>
                  <a:lnTo>
                    <a:pt x="389" y="799"/>
                  </a:lnTo>
                  <a:lnTo>
                    <a:pt x="389" y="985"/>
                  </a:lnTo>
                  <a:cubicBezTo>
                    <a:pt x="389" y="1097"/>
                    <a:pt x="482" y="1190"/>
                    <a:pt x="594" y="1190"/>
                  </a:cubicBezTo>
                  <a:cubicBezTo>
                    <a:pt x="709" y="1190"/>
                    <a:pt x="799" y="1097"/>
                    <a:pt x="801" y="985"/>
                  </a:cubicBezTo>
                  <a:lnTo>
                    <a:pt x="801" y="799"/>
                  </a:lnTo>
                  <a:lnTo>
                    <a:pt x="983" y="799"/>
                  </a:lnTo>
                  <a:cubicBezTo>
                    <a:pt x="1097" y="799"/>
                    <a:pt x="1188" y="709"/>
                    <a:pt x="1188" y="594"/>
                  </a:cubicBezTo>
                  <a:cubicBezTo>
                    <a:pt x="1188" y="482"/>
                    <a:pt x="1097" y="389"/>
                    <a:pt x="983" y="389"/>
                  </a:cubicBezTo>
                  <a:lnTo>
                    <a:pt x="801" y="389"/>
                  </a:lnTo>
                  <a:lnTo>
                    <a:pt x="801" y="205"/>
                  </a:lnTo>
                  <a:cubicBezTo>
                    <a:pt x="799" y="93"/>
                    <a:pt x="70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2603722" y="4261957"/>
              <a:ext cx="32058" cy="32112"/>
            </a:xfrm>
            <a:custGeom>
              <a:avLst/>
              <a:gdLst/>
              <a:ahLst/>
              <a:cxnLst/>
              <a:rect l="l" t="t" r="r" b="b"/>
              <a:pathLst>
                <a:path w="1189" h="1191" extrusionOk="0">
                  <a:moveTo>
                    <a:pt x="594" y="1"/>
                  </a:moveTo>
                  <a:cubicBezTo>
                    <a:pt x="482" y="1"/>
                    <a:pt x="389" y="93"/>
                    <a:pt x="389" y="208"/>
                  </a:cubicBezTo>
                  <a:lnTo>
                    <a:pt x="389" y="391"/>
                  </a:lnTo>
                  <a:lnTo>
                    <a:pt x="205" y="391"/>
                  </a:lnTo>
                  <a:cubicBezTo>
                    <a:pt x="93" y="391"/>
                    <a:pt x="0" y="482"/>
                    <a:pt x="0" y="596"/>
                  </a:cubicBezTo>
                  <a:cubicBezTo>
                    <a:pt x="0" y="709"/>
                    <a:pt x="93" y="802"/>
                    <a:pt x="205" y="802"/>
                  </a:cubicBezTo>
                  <a:lnTo>
                    <a:pt x="389" y="802"/>
                  </a:lnTo>
                  <a:lnTo>
                    <a:pt x="389" y="985"/>
                  </a:lnTo>
                  <a:cubicBezTo>
                    <a:pt x="389" y="1098"/>
                    <a:pt x="482" y="1190"/>
                    <a:pt x="594" y="1190"/>
                  </a:cubicBezTo>
                  <a:cubicBezTo>
                    <a:pt x="709" y="1190"/>
                    <a:pt x="799" y="1098"/>
                    <a:pt x="801" y="985"/>
                  </a:cubicBezTo>
                  <a:lnTo>
                    <a:pt x="801" y="802"/>
                  </a:lnTo>
                  <a:lnTo>
                    <a:pt x="983" y="802"/>
                  </a:lnTo>
                  <a:cubicBezTo>
                    <a:pt x="1097" y="802"/>
                    <a:pt x="1188" y="709"/>
                    <a:pt x="1188" y="596"/>
                  </a:cubicBezTo>
                  <a:cubicBezTo>
                    <a:pt x="1188" y="482"/>
                    <a:pt x="1097" y="391"/>
                    <a:pt x="983" y="391"/>
                  </a:cubicBezTo>
                  <a:lnTo>
                    <a:pt x="801" y="391"/>
                  </a:lnTo>
                  <a:lnTo>
                    <a:pt x="801" y="208"/>
                  </a:lnTo>
                  <a:cubicBezTo>
                    <a:pt x="799" y="93"/>
                    <a:pt x="70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2611380" y="4231247"/>
              <a:ext cx="14856" cy="12753"/>
            </a:xfrm>
            <a:custGeom>
              <a:avLst/>
              <a:gdLst/>
              <a:ahLst/>
              <a:cxnLst/>
              <a:rect l="l" t="t" r="r" b="b"/>
              <a:pathLst>
                <a:path w="551" h="473" extrusionOk="0">
                  <a:moveTo>
                    <a:pt x="316" y="1"/>
                  </a:moveTo>
                  <a:cubicBezTo>
                    <a:pt x="105" y="1"/>
                    <a:pt x="0" y="253"/>
                    <a:pt x="148" y="403"/>
                  </a:cubicBezTo>
                  <a:cubicBezTo>
                    <a:pt x="196" y="451"/>
                    <a:pt x="255" y="473"/>
                    <a:pt x="313" y="473"/>
                  </a:cubicBezTo>
                  <a:cubicBezTo>
                    <a:pt x="434" y="473"/>
                    <a:pt x="550" y="379"/>
                    <a:pt x="551" y="238"/>
                  </a:cubicBezTo>
                  <a:cubicBezTo>
                    <a:pt x="551" y="107"/>
                    <a:pt x="44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2430326" y="4181043"/>
              <a:ext cx="32058" cy="31681"/>
            </a:xfrm>
            <a:custGeom>
              <a:avLst/>
              <a:gdLst/>
              <a:ahLst/>
              <a:cxnLst/>
              <a:rect l="l" t="t" r="r" b="b"/>
              <a:pathLst>
                <a:path w="1189" h="1175" extrusionOk="0">
                  <a:moveTo>
                    <a:pt x="594" y="0"/>
                  </a:moveTo>
                  <a:cubicBezTo>
                    <a:pt x="484" y="0"/>
                    <a:pt x="393" y="87"/>
                    <a:pt x="389" y="197"/>
                  </a:cubicBezTo>
                  <a:lnTo>
                    <a:pt x="389" y="381"/>
                  </a:lnTo>
                  <a:lnTo>
                    <a:pt x="203" y="381"/>
                  </a:lnTo>
                  <a:cubicBezTo>
                    <a:pt x="91" y="381"/>
                    <a:pt x="0" y="474"/>
                    <a:pt x="0" y="586"/>
                  </a:cubicBezTo>
                  <a:cubicBezTo>
                    <a:pt x="0" y="701"/>
                    <a:pt x="91" y="791"/>
                    <a:pt x="203" y="791"/>
                  </a:cubicBezTo>
                  <a:lnTo>
                    <a:pt x="389" y="791"/>
                  </a:lnTo>
                  <a:lnTo>
                    <a:pt x="389" y="977"/>
                  </a:lnTo>
                  <a:cubicBezTo>
                    <a:pt x="391" y="1087"/>
                    <a:pt x="482" y="1174"/>
                    <a:pt x="594" y="1174"/>
                  </a:cubicBezTo>
                  <a:cubicBezTo>
                    <a:pt x="705" y="1174"/>
                    <a:pt x="795" y="1087"/>
                    <a:pt x="799" y="977"/>
                  </a:cubicBezTo>
                  <a:lnTo>
                    <a:pt x="799" y="791"/>
                  </a:lnTo>
                  <a:lnTo>
                    <a:pt x="983" y="791"/>
                  </a:lnTo>
                  <a:cubicBezTo>
                    <a:pt x="1095" y="791"/>
                    <a:pt x="1188" y="701"/>
                    <a:pt x="1188" y="586"/>
                  </a:cubicBezTo>
                  <a:cubicBezTo>
                    <a:pt x="1188" y="474"/>
                    <a:pt x="1095" y="381"/>
                    <a:pt x="983" y="381"/>
                  </a:cubicBezTo>
                  <a:lnTo>
                    <a:pt x="799" y="381"/>
                  </a:lnTo>
                  <a:lnTo>
                    <a:pt x="799" y="197"/>
                  </a:lnTo>
                  <a:cubicBezTo>
                    <a:pt x="795" y="87"/>
                    <a:pt x="705"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2430272" y="4262173"/>
              <a:ext cx="32112" cy="31681"/>
            </a:xfrm>
            <a:custGeom>
              <a:avLst/>
              <a:gdLst/>
              <a:ahLst/>
              <a:cxnLst/>
              <a:rect l="l" t="t" r="r" b="b"/>
              <a:pathLst>
                <a:path w="1191" h="1175" extrusionOk="0">
                  <a:moveTo>
                    <a:pt x="596" y="0"/>
                  </a:moveTo>
                  <a:cubicBezTo>
                    <a:pt x="486" y="0"/>
                    <a:pt x="395" y="87"/>
                    <a:pt x="391" y="200"/>
                  </a:cubicBezTo>
                  <a:lnTo>
                    <a:pt x="391" y="383"/>
                  </a:lnTo>
                  <a:lnTo>
                    <a:pt x="205" y="383"/>
                  </a:lnTo>
                  <a:cubicBezTo>
                    <a:pt x="93" y="383"/>
                    <a:pt x="0" y="474"/>
                    <a:pt x="0" y="588"/>
                  </a:cubicBezTo>
                  <a:cubicBezTo>
                    <a:pt x="0" y="701"/>
                    <a:pt x="93" y="794"/>
                    <a:pt x="205" y="794"/>
                  </a:cubicBezTo>
                  <a:lnTo>
                    <a:pt x="391" y="794"/>
                  </a:lnTo>
                  <a:lnTo>
                    <a:pt x="391" y="977"/>
                  </a:lnTo>
                  <a:cubicBezTo>
                    <a:pt x="393" y="1088"/>
                    <a:pt x="484" y="1175"/>
                    <a:pt x="596" y="1175"/>
                  </a:cubicBezTo>
                  <a:cubicBezTo>
                    <a:pt x="707" y="1175"/>
                    <a:pt x="797" y="1088"/>
                    <a:pt x="801" y="977"/>
                  </a:cubicBezTo>
                  <a:lnTo>
                    <a:pt x="801" y="794"/>
                  </a:lnTo>
                  <a:lnTo>
                    <a:pt x="985" y="794"/>
                  </a:lnTo>
                  <a:cubicBezTo>
                    <a:pt x="1097" y="794"/>
                    <a:pt x="1190" y="701"/>
                    <a:pt x="1190" y="588"/>
                  </a:cubicBezTo>
                  <a:cubicBezTo>
                    <a:pt x="1190" y="474"/>
                    <a:pt x="1097" y="383"/>
                    <a:pt x="985" y="383"/>
                  </a:cubicBezTo>
                  <a:lnTo>
                    <a:pt x="801" y="383"/>
                  </a:lnTo>
                  <a:lnTo>
                    <a:pt x="801" y="200"/>
                  </a:lnTo>
                  <a:cubicBezTo>
                    <a:pt x="797" y="87"/>
                    <a:pt x="707"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2440114" y="4231247"/>
              <a:ext cx="14964" cy="12807"/>
            </a:xfrm>
            <a:custGeom>
              <a:avLst/>
              <a:gdLst/>
              <a:ahLst/>
              <a:cxnLst/>
              <a:rect l="l" t="t" r="r" b="b"/>
              <a:pathLst>
                <a:path w="555" h="475" extrusionOk="0">
                  <a:moveTo>
                    <a:pt x="240" y="1"/>
                  </a:moveTo>
                  <a:cubicBezTo>
                    <a:pt x="118" y="1"/>
                    <a:pt x="0" y="95"/>
                    <a:pt x="0" y="238"/>
                  </a:cubicBezTo>
                  <a:cubicBezTo>
                    <a:pt x="0" y="368"/>
                    <a:pt x="107" y="475"/>
                    <a:pt x="235" y="475"/>
                  </a:cubicBezTo>
                  <a:cubicBezTo>
                    <a:pt x="446" y="475"/>
                    <a:pt x="555" y="220"/>
                    <a:pt x="405" y="70"/>
                  </a:cubicBezTo>
                  <a:cubicBezTo>
                    <a:pt x="357" y="22"/>
                    <a:pt x="298"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2"/>
            <p:cNvSpPr/>
            <p:nvPr/>
          </p:nvSpPr>
          <p:spPr>
            <a:xfrm>
              <a:off x="2575681" y="4014873"/>
              <a:ext cx="75576" cy="37154"/>
            </a:xfrm>
            <a:custGeom>
              <a:avLst/>
              <a:gdLst/>
              <a:ahLst/>
              <a:cxnLst/>
              <a:rect l="l" t="t" r="r" b="b"/>
              <a:pathLst>
                <a:path w="2803" h="1378" extrusionOk="0">
                  <a:moveTo>
                    <a:pt x="2116" y="411"/>
                  </a:moveTo>
                  <a:cubicBezTo>
                    <a:pt x="2362" y="411"/>
                    <a:pt x="2487" y="711"/>
                    <a:pt x="2311" y="884"/>
                  </a:cubicBezTo>
                  <a:cubicBezTo>
                    <a:pt x="2254" y="941"/>
                    <a:pt x="2184" y="967"/>
                    <a:pt x="2116" y="967"/>
                  </a:cubicBezTo>
                  <a:cubicBezTo>
                    <a:pt x="1974" y="967"/>
                    <a:pt x="1837" y="856"/>
                    <a:pt x="1837" y="689"/>
                  </a:cubicBezTo>
                  <a:cubicBezTo>
                    <a:pt x="1837" y="535"/>
                    <a:pt x="1962" y="411"/>
                    <a:pt x="2116" y="411"/>
                  </a:cubicBezTo>
                  <a:close/>
                  <a:moveTo>
                    <a:pt x="2114" y="0"/>
                  </a:moveTo>
                  <a:cubicBezTo>
                    <a:pt x="1818" y="0"/>
                    <a:pt x="1549" y="192"/>
                    <a:pt x="1459" y="484"/>
                  </a:cubicBezTo>
                  <a:lnTo>
                    <a:pt x="213" y="484"/>
                  </a:lnTo>
                  <a:cubicBezTo>
                    <a:pt x="211" y="484"/>
                    <a:pt x="209" y="484"/>
                    <a:pt x="206" y="484"/>
                  </a:cubicBezTo>
                  <a:cubicBezTo>
                    <a:pt x="93" y="484"/>
                    <a:pt x="0" y="575"/>
                    <a:pt x="0" y="689"/>
                  </a:cubicBezTo>
                  <a:cubicBezTo>
                    <a:pt x="0" y="803"/>
                    <a:pt x="93" y="894"/>
                    <a:pt x="206" y="894"/>
                  </a:cubicBezTo>
                  <a:cubicBezTo>
                    <a:pt x="209" y="894"/>
                    <a:pt x="211" y="894"/>
                    <a:pt x="213" y="894"/>
                  </a:cubicBezTo>
                  <a:lnTo>
                    <a:pt x="1459" y="894"/>
                  </a:lnTo>
                  <a:cubicBezTo>
                    <a:pt x="1549" y="1186"/>
                    <a:pt x="1818" y="1378"/>
                    <a:pt x="2114" y="1378"/>
                  </a:cubicBezTo>
                  <a:cubicBezTo>
                    <a:pt x="2148" y="1378"/>
                    <a:pt x="2183" y="1375"/>
                    <a:pt x="2218" y="1370"/>
                  </a:cubicBezTo>
                  <a:cubicBezTo>
                    <a:pt x="2554" y="1319"/>
                    <a:pt x="2802" y="1029"/>
                    <a:pt x="2802" y="689"/>
                  </a:cubicBezTo>
                  <a:cubicBezTo>
                    <a:pt x="2802" y="350"/>
                    <a:pt x="2554" y="60"/>
                    <a:pt x="2218" y="8"/>
                  </a:cubicBezTo>
                  <a:cubicBezTo>
                    <a:pt x="2183" y="3"/>
                    <a:pt x="2148" y="0"/>
                    <a:pt x="2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2417277" y="4014819"/>
              <a:ext cx="75252" cy="37181"/>
            </a:xfrm>
            <a:custGeom>
              <a:avLst/>
              <a:gdLst/>
              <a:ahLst/>
              <a:cxnLst/>
              <a:rect l="l" t="t" r="r" b="b"/>
              <a:pathLst>
                <a:path w="2791" h="1379" extrusionOk="0">
                  <a:moveTo>
                    <a:pt x="689" y="413"/>
                  </a:moveTo>
                  <a:cubicBezTo>
                    <a:pt x="843" y="413"/>
                    <a:pt x="968" y="537"/>
                    <a:pt x="968" y="689"/>
                  </a:cubicBezTo>
                  <a:cubicBezTo>
                    <a:pt x="968" y="857"/>
                    <a:pt x="830" y="968"/>
                    <a:pt x="688" y="968"/>
                  </a:cubicBezTo>
                  <a:cubicBezTo>
                    <a:pt x="619" y="968"/>
                    <a:pt x="550" y="943"/>
                    <a:pt x="494" y="886"/>
                  </a:cubicBezTo>
                  <a:cubicBezTo>
                    <a:pt x="318" y="711"/>
                    <a:pt x="443" y="413"/>
                    <a:pt x="689" y="413"/>
                  </a:cubicBezTo>
                  <a:close/>
                  <a:moveTo>
                    <a:pt x="691" y="0"/>
                  </a:moveTo>
                  <a:cubicBezTo>
                    <a:pt x="656" y="0"/>
                    <a:pt x="622" y="3"/>
                    <a:pt x="587" y="8"/>
                  </a:cubicBezTo>
                  <a:cubicBezTo>
                    <a:pt x="249" y="60"/>
                    <a:pt x="1" y="350"/>
                    <a:pt x="1" y="689"/>
                  </a:cubicBezTo>
                  <a:cubicBezTo>
                    <a:pt x="1" y="1031"/>
                    <a:pt x="249" y="1319"/>
                    <a:pt x="585" y="1370"/>
                  </a:cubicBezTo>
                  <a:cubicBezTo>
                    <a:pt x="621" y="1376"/>
                    <a:pt x="657" y="1378"/>
                    <a:pt x="692" y="1378"/>
                  </a:cubicBezTo>
                  <a:cubicBezTo>
                    <a:pt x="989" y="1378"/>
                    <a:pt x="1257" y="1185"/>
                    <a:pt x="1346" y="896"/>
                  </a:cubicBezTo>
                  <a:lnTo>
                    <a:pt x="2592" y="896"/>
                  </a:lnTo>
                  <a:cubicBezTo>
                    <a:pt x="2702" y="892"/>
                    <a:pt x="2791" y="802"/>
                    <a:pt x="2791" y="691"/>
                  </a:cubicBezTo>
                  <a:cubicBezTo>
                    <a:pt x="2791" y="581"/>
                    <a:pt x="2702" y="490"/>
                    <a:pt x="2592" y="486"/>
                  </a:cubicBezTo>
                  <a:lnTo>
                    <a:pt x="1348" y="486"/>
                  </a:lnTo>
                  <a:cubicBezTo>
                    <a:pt x="1256" y="194"/>
                    <a:pt x="988"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2"/>
          <p:cNvGrpSpPr/>
          <p:nvPr/>
        </p:nvGrpSpPr>
        <p:grpSpPr>
          <a:xfrm>
            <a:off x="7065171" y="3109656"/>
            <a:ext cx="412254" cy="435207"/>
            <a:chOff x="1540726" y="3971113"/>
            <a:chExt cx="356714" cy="376639"/>
          </a:xfrm>
        </p:grpSpPr>
        <p:sp>
          <p:nvSpPr>
            <p:cNvPr id="8499" name="Google Shape;8499;p62"/>
            <p:cNvSpPr/>
            <p:nvPr/>
          </p:nvSpPr>
          <p:spPr>
            <a:xfrm>
              <a:off x="1540726" y="3971113"/>
              <a:ext cx="356714" cy="376639"/>
            </a:xfrm>
            <a:custGeom>
              <a:avLst/>
              <a:gdLst/>
              <a:ahLst/>
              <a:cxnLst/>
              <a:rect l="l" t="t" r="r" b="b"/>
              <a:pathLst>
                <a:path w="13230" h="13969" extrusionOk="0">
                  <a:moveTo>
                    <a:pt x="9706" y="10325"/>
                  </a:moveTo>
                  <a:cubicBezTo>
                    <a:pt x="9842" y="10325"/>
                    <a:pt x="9971" y="10431"/>
                    <a:pt x="9971" y="10590"/>
                  </a:cubicBezTo>
                  <a:cubicBezTo>
                    <a:pt x="9971" y="10736"/>
                    <a:pt x="9851" y="10855"/>
                    <a:pt x="9705" y="10855"/>
                  </a:cubicBezTo>
                  <a:cubicBezTo>
                    <a:pt x="9470" y="10853"/>
                    <a:pt x="9356" y="10568"/>
                    <a:pt x="9521" y="10403"/>
                  </a:cubicBezTo>
                  <a:cubicBezTo>
                    <a:pt x="9575" y="10349"/>
                    <a:pt x="9641" y="10325"/>
                    <a:pt x="9706" y="10325"/>
                  </a:cubicBezTo>
                  <a:close/>
                  <a:moveTo>
                    <a:pt x="3714" y="10387"/>
                  </a:moveTo>
                  <a:cubicBezTo>
                    <a:pt x="3949" y="10389"/>
                    <a:pt x="4065" y="10673"/>
                    <a:pt x="3897" y="10839"/>
                  </a:cubicBezTo>
                  <a:cubicBezTo>
                    <a:pt x="3844" y="10892"/>
                    <a:pt x="3778" y="10915"/>
                    <a:pt x="3714" y="10915"/>
                  </a:cubicBezTo>
                  <a:cubicBezTo>
                    <a:pt x="3578" y="10915"/>
                    <a:pt x="3447" y="10811"/>
                    <a:pt x="3447" y="10651"/>
                  </a:cubicBezTo>
                  <a:cubicBezTo>
                    <a:pt x="3449" y="10503"/>
                    <a:pt x="3568" y="10387"/>
                    <a:pt x="3714" y="10387"/>
                  </a:cubicBezTo>
                  <a:close/>
                  <a:moveTo>
                    <a:pt x="4251" y="12195"/>
                  </a:moveTo>
                  <a:cubicBezTo>
                    <a:pt x="4386" y="12195"/>
                    <a:pt x="4517" y="12300"/>
                    <a:pt x="4517" y="12459"/>
                  </a:cubicBezTo>
                  <a:cubicBezTo>
                    <a:pt x="4515" y="12605"/>
                    <a:pt x="4397" y="12723"/>
                    <a:pt x="4251" y="12723"/>
                  </a:cubicBezTo>
                  <a:cubicBezTo>
                    <a:pt x="4016" y="12721"/>
                    <a:pt x="3899" y="12437"/>
                    <a:pt x="4067" y="12271"/>
                  </a:cubicBezTo>
                  <a:cubicBezTo>
                    <a:pt x="4120" y="12219"/>
                    <a:pt x="4186" y="12195"/>
                    <a:pt x="4251" y="12195"/>
                  </a:cubicBezTo>
                  <a:close/>
                  <a:moveTo>
                    <a:pt x="8973" y="12196"/>
                  </a:moveTo>
                  <a:cubicBezTo>
                    <a:pt x="8974" y="12196"/>
                    <a:pt x="8975" y="12196"/>
                    <a:pt x="8977" y="12196"/>
                  </a:cubicBezTo>
                  <a:cubicBezTo>
                    <a:pt x="9212" y="12198"/>
                    <a:pt x="9328" y="12483"/>
                    <a:pt x="9160" y="12646"/>
                  </a:cubicBezTo>
                  <a:cubicBezTo>
                    <a:pt x="9107" y="12700"/>
                    <a:pt x="9041" y="12724"/>
                    <a:pt x="8977" y="12724"/>
                  </a:cubicBezTo>
                  <a:cubicBezTo>
                    <a:pt x="8842" y="12724"/>
                    <a:pt x="8712" y="12618"/>
                    <a:pt x="8710" y="12459"/>
                  </a:cubicBezTo>
                  <a:cubicBezTo>
                    <a:pt x="8712" y="12314"/>
                    <a:pt x="8829" y="12196"/>
                    <a:pt x="8973" y="12196"/>
                  </a:cubicBezTo>
                  <a:close/>
                  <a:moveTo>
                    <a:pt x="6611" y="13024"/>
                  </a:moveTo>
                  <a:cubicBezTo>
                    <a:pt x="6747" y="13024"/>
                    <a:pt x="6877" y="13129"/>
                    <a:pt x="6877" y="13288"/>
                  </a:cubicBezTo>
                  <a:cubicBezTo>
                    <a:pt x="6875" y="13436"/>
                    <a:pt x="6757" y="13552"/>
                    <a:pt x="6611" y="13552"/>
                  </a:cubicBezTo>
                  <a:cubicBezTo>
                    <a:pt x="6376" y="13550"/>
                    <a:pt x="6259" y="13266"/>
                    <a:pt x="6427" y="13100"/>
                  </a:cubicBezTo>
                  <a:cubicBezTo>
                    <a:pt x="6481" y="13047"/>
                    <a:pt x="6546" y="13024"/>
                    <a:pt x="6611" y="13024"/>
                  </a:cubicBezTo>
                  <a:close/>
                  <a:moveTo>
                    <a:pt x="5317" y="1"/>
                  </a:moveTo>
                  <a:cubicBezTo>
                    <a:pt x="4991" y="1"/>
                    <a:pt x="4661" y="51"/>
                    <a:pt x="4337" y="157"/>
                  </a:cubicBezTo>
                  <a:cubicBezTo>
                    <a:pt x="4231" y="193"/>
                    <a:pt x="4172" y="309"/>
                    <a:pt x="4207" y="416"/>
                  </a:cubicBezTo>
                  <a:cubicBezTo>
                    <a:pt x="4236" y="503"/>
                    <a:pt x="4316" y="556"/>
                    <a:pt x="4401" y="556"/>
                  </a:cubicBezTo>
                  <a:cubicBezTo>
                    <a:pt x="4423" y="556"/>
                    <a:pt x="4444" y="553"/>
                    <a:pt x="4466" y="546"/>
                  </a:cubicBezTo>
                  <a:cubicBezTo>
                    <a:pt x="4742" y="455"/>
                    <a:pt x="5030" y="410"/>
                    <a:pt x="5320" y="410"/>
                  </a:cubicBezTo>
                  <a:cubicBezTo>
                    <a:pt x="5324" y="410"/>
                    <a:pt x="5328" y="410"/>
                    <a:pt x="5331" y="410"/>
                  </a:cubicBezTo>
                  <a:cubicBezTo>
                    <a:pt x="6274" y="410"/>
                    <a:pt x="7151" y="902"/>
                    <a:pt x="7643" y="1708"/>
                  </a:cubicBezTo>
                  <a:cubicBezTo>
                    <a:pt x="7723" y="1842"/>
                    <a:pt x="7866" y="1919"/>
                    <a:pt x="8016" y="1919"/>
                  </a:cubicBezTo>
                  <a:cubicBezTo>
                    <a:pt x="8055" y="1919"/>
                    <a:pt x="8094" y="1914"/>
                    <a:pt x="8132" y="1904"/>
                  </a:cubicBezTo>
                  <a:cubicBezTo>
                    <a:pt x="8261" y="1869"/>
                    <a:pt x="8390" y="1853"/>
                    <a:pt x="8516" y="1853"/>
                  </a:cubicBezTo>
                  <a:cubicBezTo>
                    <a:pt x="9304" y="1853"/>
                    <a:pt x="9990" y="2491"/>
                    <a:pt x="9993" y="3326"/>
                  </a:cubicBezTo>
                  <a:lnTo>
                    <a:pt x="9993" y="3376"/>
                  </a:lnTo>
                  <a:cubicBezTo>
                    <a:pt x="9989" y="3496"/>
                    <a:pt x="10034" y="3613"/>
                    <a:pt x="10117" y="3699"/>
                  </a:cubicBezTo>
                  <a:cubicBezTo>
                    <a:pt x="10198" y="3786"/>
                    <a:pt x="10313" y="3834"/>
                    <a:pt x="10431" y="3834"/>
                  </a:cubicBezTo>
                  <a:lnTo>
                    <a:pt x="10719" y="3834"/>
                  </a:lnTo>
                  <a:cubicBezTo>
                    <a:pt x="11816" y="3834"/>
                    <a:pt x="12726" y="4680"/>
                    <a:pt x="12805" y="5775"/>
                  </a:cubicBezTo>
                  <a:cubicBezTo>
                    <a:pt x="12886" y="6869"/>
                    <a:pt x="12108" y="7837"/>
                    <a:pt x="11023" y="7997"/>
                  </a:cubicBezTo>
                  <a:cubicBezTo>
                    <a:pt x="10922" y="8013"/>
                    <a:pt x="10820" y="8021"/>
                    <a:pt x="10717" y="8021"/>
                  </a:cubicBezTo>
                  <a:lnTo>
                    <a:pt x="9687" y="8021"/>
                  </a:lnTo>
                  <a:cubicBezTo>
                    <a:pt x="9752" y="7766"/>
                    <a:pt x="9784" y="7506"/>
                    <a:pt x="9784" y="7243"/>
                  </a:cubicBezTo>
                  <a:cubicBezTo>
                    <a:pt x="9784" y="5499"/>
                    <a:pt x="8361" y="4080"/>
                    <a:pt x="6613" y="4080"/>
                  </a:cubicBezTo>
                  <a:cubicBezTo>
                    <a:pt x="4864" y="4080"/>
                    <a:pt x="3442" y="5499"/>
                    <a:pt x="3442" y="7243"/>
                  </a:cubicBezTo>
                  <a:cubicBezTo>
                    <a:pt x="3442" y="7506"/>
                    <a:pt x="3475" y="7766"/>
                    <a:pt x="3538" y="8021"/>
                  </a:cubicBezTo>
                  <a:lnTo>
                    <a:pt x="2508" y="8021"/>
                  </a:lnTo>
                  <a:cubicBezTo>
                    <a:pt x="2463" y="8021"/>
                    <a:pt x="2419" y="8019"/>
                    <a:pt x="2378" y="8017"/>
                  </a:cubicBezTo>
                  <a:cubicBezTo>
                    <a:pt x="1300" y="7952"/>
                    <a:pt x="448" y="7080"/>
                    <a:pt x="410" y="6002"/>
                  </a:cubicBezTo>
                  <a:cubicBezTo>
                    <a:pt x="371" y="4925"/>
                    <a:pt x="1158" y="3993"/>
                    <a:pt x="2228" y="3851"/>
                  </a:cubicBezTo>
                  <a:cubicBezTo>
                    <a:pt x="2461" y="3822"/>
                    <a:pt x="2628" y="3613"/>
                    <a:pt x="2607" y="3378"/>
                  </a:cubicBezTo>
                  <a:cubicBezTo>
                    <a:pt x="2599" y="3293"/>
                    <a:pt x="2595" y="3208"/>
                    <a:pt x="2595" y="3125"/>
                  </a:cubicBezTo>
                  <a:cubicBezTo>
                    <a:pt x="2597" y="2253"/>
                    <a:pt x="3015" y="1436"/>
                    <a:pt x="3722" y="925"/>
                  </a:cubicBezTo>
                  <a:cubicBezTo>
                    <a:pt x="3812" y="860"/>
                    <a:pt x="3834" y="731"/>
                    <a:pt x="3767" y="641"/>
                  </a:cubicBezTo>
                  <a:cubicBezTo>
                    <a:pt x="3728" y="585"/>
                    <a:pt x="3665" y="555"/>
                    <a:pt x="3601" y="555"/>
                  </a:cubicBezTo>
                  <a:cubicBezTo>
                    <a:pt x="3560" y="555"/>
                    <a:pt x="3518" y="568"/>
                    <a:pt x="3481" y="593"/>
                  </a:cubicBezTo>
                  <a:cubicBezTo>
                    <a:pt x="2670" y="1181"/>
                    <a:pt x="2188" y="2123"/>
                    <a:pt x="2186" y="3125"/>
                  </a:cubicBezTo>
                  <a:cubicBezTo>
                    <a:pt x="2186" y="3220"/>
                    <a:pt x="2190" y="3319"/>
                    <a:pt x="2200" y="3415"/>
                  </a:cubicBezTo>
                  <a:cubicBezTo>
                    <a:pt x="2200" y="3431"/>
                    <a:pt x="2188" y="3445"/>
                    <a:pt x="2173" y="3447"/>
                  </a:cubicBezTo>
                  <a:cubicBezTo>
                    <a:pt x="931" y="3614"/>
                    <a:pt x="4" y="4672"/>
                    <a:pt x="0" y="5927"/>
                  </a:cubicBezTo>
                  <a:cubicBezTo>
                    <a:pt x="2" y="7176"/>
                    <a:pt x="924" y="8232"/>
                    <a:pt x="2161" y="8404"/>
                  </a:cubicBezTo>
                  <a:lnTo>
                    <a:pt x="2163" y="10391"/>
                  </a:lnTo>
                  <a:cubicBezTo>
                    <a:pt x="2163" y="10653"/>
                    <a:pt x="2376" y="10866"/>
                    <a:pt x="2640" y="10866"/>
                  </a:cubicBezTo>
                  <a:lnTo>
                    <a:pt x="3074" y="10866"/>
                  </a:lnTo>
                  <a:cubicBezTo>
                    <a:pt x="3168" y="11144"/>
                    <a:pt x="3426" y="11325"/>
                    <a:pt x="3710" y="11325"/>
                  </a:cubicBezTo>
                  <a:cubicBezTo>
                    <a:pt x="3748" y="11325"/>
                    <a:pt x="3787" y="11321"/>
                    <a:pt x="3826" y="11314"/>
                  </a:cubicBezTo>
                  <a:cubicBezTo>
                    <a:pt x="4154" y="11257"/>
                    <a:pt x="4389" y="10971"/>
                    <a:pt x="4383" y="10640"/>
                  </a:cubicBezTo>
                  <a:cubicBezTo>
                    <a:pt x="4377" y="10308"/>
                    <a:pt x="4132" y="10030"/>
                    <a:pt x="3803" y="9984"/>
                  </a:cubicBezTo>
                  <a:cubicBezTo>
                    <a:pt x="3772" y="9980"/>
                    <a:pt x="3741" y="9978"/>
                    <a:pt x="3710" y="9978"/>
                  </a:cubicBezTo>
                  <a:cubicBezTo>
                    <a:pt x="3418" y="9978"/>
                    <a:pt x="3152" y="10170"/>
                    <a:pt x="3067" y="10458"/>
                  </a:cubicBezTo>
                  <a:lnTo>
                    <a:pt x="2640" y="10458"/>
                  </a:lnTo>
                  <a:cubicBezTo>
                    <a:pt x="2601" y="10458"/>
                    <a:pt x="2571" y="10428"/>
                    <a:pt x="2571" y="10391"/>
                  </a:cubicBezTo>
                  <a:lnTo>
                    <a:pt x="2569" y="8429"/>
                  </a:lnTo>
                  <a:lnTo>
                    <a:pt x="3674" y="8429"/>
                  </a:lnTo>
                  <a:cubicBezTo>
                    <a:pt x="3994" y="9213"/>
                    <a:pt x="4612" y="9836"/>
                    <a:pt x="5393" y="10162"/>
                  </a:cubicBezTo>
                  <a:lnTo>
                    <a:pt x="5391" y="12198"/>
                  </a:lnTo>
                  <a:cubicBezTo>
                    <a:pt x="5391" y="12236"/>
                    <a:pt x="5362" y="12268"/>
                    <a:pt x="5322" y="12268"/>
                  </a:cubicBezTo>
                  <a:lnTo>
                    <a:pt x="4896" y="12268"/>
                  </a:lnTo>
                  <a:cubicBezTo>
                    <a:pt x="4810" y="11980"/>
                    <a:pt x="4546" y="11788"/>
                    <a:pt x="4252" y="11788"/>
                  </a:cubicBezTo>
                  <a:cubicBezTo>
                    <a:pt x="4222" y="11788"/>
                    <a:pt x="4191" y="11790"/>
                    <a:pt x="4160" y="11794"/>
                  </a:cubicBezTo>
                  <a:cubicBezTo>
                    <a:pt x="3832" y="11839"/>
                    <a:pt x="3586" y="12118"/>
                    <a:pt x="3580" y="12449"/>
                  </a:cubicBezTo>
                  <a:cubicBezTo>
                    <a:pt x="3574" y="12781"/>
                    <a:pt x="3811" y="13067"/>
                    <a:pt x="4136" y="13124"/>
                  </a:cubicBezTo>
                  <a:cubicBezTo>
                    <a:pt x="4175" y="13131"/>
                    <a:pt x="4214" y="13134"/>
                    <a:pt x="4252" y="13134"/>
                  </a:cubicBezTo>
                  <a:cubicBezTo>
                    <a:pt x="4537" y="13134"/>
                    <a:pt x="4796" y="12953"/>
                    <a:pt x="4888" y="12676"/>
                  </a:cubicBezTo>
                  <a:lnTo>
                    <a:pt x="5324" y="12676"/>
                  </a:lnTo>
                  <a:cubicBezTo>
                    <a:pt x="5588" y="12676"/>
                    <a:pt x="5802" y="12463"/>
                    <a:pt x="5802" y="12200"/>
                  </a:cubicBezTo>
                  <a:lnTo>
                    <a:pt x="5804" y="10300"/>
                  </a:lnTo>
                  <a:cubicBezTo>
                    <a:pt x="6001" y="10351"/>
                    <a:pt x="6202" y="10385"/>
                    <a:pt x="6405" y="10399"/>
                  </a:cubicBezTo>
                  <a:lnTo>
                    <a:pt x="6405" y="12650"/>
                  </a:lnTo>
                  <a:cubicBezTo>
                    <a:pt x="6088" y="12751"/>
                    <a:pt x="5892" y="13069"/>
                    <a:pt x="5944" y="13396"/>
                  </a:cubicBezTo>
                  <a:cubicBezTo>
                    <a:pt x="5995" y="13726"/>
                    <a:pt x="6277" y="13969"/>
                    <a:pt x="6611" y="13969"/>
                  </a:cubicBezTo>
                  <a:cubicBezTo>
                    <a:pt x="6942" y="13969"/>
                    <a:pt x="7226" y="13726"/>
                    <a:pt x="7278" y="13396"/>
                  </a:cubicBezTo>
                  <a:cubicBezTo>
                    <a:pt x="7329" y="13069"/>
                    <a:pt x="7132" y="12751"/>
                    <a:pt x="6814" y="12650"/>
                  </a:cubicBezTo>
                  <a:lnTo>
                    <a:pt x="6814" y="10399"/>
                  </a:lnTo>
                  <a:cubicBezTo>
                    <a:pt x="7021" y="10385"/>
                    <a:pt x="7226" y="10351"/>
                    <a:pt x="7426" y="10300"/>
                  </a:cubicBezTo>
                  <a:lnTo>
                    <a:pt x="7428" y="12198"/>
                  </a:lnTo>
                  <a:cubicBezTo>
                    <a:pt x="7428" y="12463"/>
                    <a:pt x="7641" y="12676"/>
                    <a:pt x="7905" y="12676"/>
                  </a:cubicBezTo>
                  <a:lnTo>
                    <a:pt x="8339" y="12676"/>
                  </a:lnTo>
                  <a:cubicBezTo>
                    <a:pt x="8433" y="12952"/>
                    <a:pt x="8692" y="13132"/>
                    <a:pt x="8975" y="13132"/>
                  </a:cubicBezTo>
                  <a:cubicBezTo>
                    <a:pt x="9013" y="13132"/>
                    <a:pt x="9052" y="13129"/>
                    <a:pt x="9091" y="13122"/>
                  </a:cubicBezTo>
                  <a:cubicBezTo>
                    <a:pt x="9419" y="13065"/>
                    <a:pt x="9654" y="12779"/>
                    <a:pt x="9648" y="12447"/>
                  </a:cubicBezTo>
                  <a:cubicBezTo>
                    <a:pt x="9642" y="12116"/>
                    <a:pt x="9395" y="11839"/>
                    <a:pt x="9067" y="11794"/>
                  </a:cubicBezTo>
                  <a:cubicBezTo>
                    <a:pt x="9037" y="11790"/>
                    <a:pt x="9006" y="11788"/>
                    <a:pt x="8975" y="11788"/>
                  </a:cubicBezTo>
                  <a:cubicBezTo>
                    <a:pt x="8683" y="11788"/>
                    <a:pt x="8417" y="11980"/>
                    <a:pt x="8331" y="12268"/>
                  </a:cubicBezTo>
                  <a:lnTo>
                    <a:pt x="7905" y="12268"/>
                  </a:lnTo>
                  <a:cubicBezTo>
                    <a:pt x="7868" y="12268"/>
                    <a:pt x="7836" y="12236"/>
                    <a:pt x="7836" y="12198"/>
                  </a:cubicBezTo>
                  <a:lnTo>
                    <a:pt x="7834" y="10162"/>
                  </a:lnTo>
                  <a:cubicBezTo>
                    <a:pt x="8124" y="10040"/>
                    <a:pt x="8397" y="9878"/>
                    <a:pt x="8639" y="9679"/>
                  </a:cubicBezTo>
                  <a:cubicBezTo>
                    <a:pt x="8722" y="9606"/>
                    <a:pt x="8734" y="9477"/>
                    <a:pt x="8663" y="9392"/>
                  </a:cubicBezTo>
                  <a:cubicBezTo>
                    <a:pt x="8623" y="9343"/>
                    <a:pt x="8565" y="9318"/>
                    <a:pt x="8506" y="9318"/>
                  </a:cubicBezTo>
                  <a:cubicBezTo>
                    <a:pt x="8461" y="9318"/>
                    <a:pt x="8415" y="9333"/>
                    <a:pt x="8377" y="9363"/>
                  </a:cubicBezTo>
                  <a:cubicBezTo>
                    <a:pt x="7881" y="9771"/>
                    <a:pt x="7258" y="9996"/>
                    <a:pt x="6615" y="9996"/>
                  </a:cubicBezTo>
                  <a:cubicBezTo>
                    <a:pt x="5091" y="9996"/>
                    <a:pt x="3852" y="8761"/>
                    <a:pt x="3852" y="7243"/>
                  </a:cubicBezTo>
                  <a:cubicBezTo>
                    <a:pt x="3852" y="5724"/>
                    <a:pt x="5091" y="4489"/>
                    <a:pt x="6615" y="4489"/>
                  </a:cubicBezTo>
                  <a:cubicBezTo>
                    <a:pt x="8138" y="4489"/>
                    <a:pt x="9377" y="5724"/>
                    <a:pt x="9377" y="7243"/>
                  </a:cubicBezTo>
                  <a:cubicBezTo>
                    <a:pt x="9377" y="7553"/>
                    <a:pt x="9326" y="7863"/>
                    <a:pt x="9223" y="8155"/>
                  </a:cubicBezTo>
                  <a:cubicBezTo>
                    <a:pt x="9221" y="8159"/>
                    <a:pt x="9219" y="8163"/>
                    <a:pt x="9219" y="8167"/>
                  </a:cubicBezTo>
                  <a:cubicBezTo>
                    <a:pt x="9135" y="8400"/>
                    <a:pt x="9020" y="8621"/>
                    <a:pt x="8876" y="8824"/>
                  </a:cubicBezTo>
                  <a:cubicBezTo>
                    <a:pt x="8811" y="8917"/>
                    <a:pt x="8835" y="9045"/>
                    <a:pt x="8925" y="9110"/>
                  </a:cubicBezTo>
                  <a:cubicBezTo>
                    <a:pt x="8961" y="9136"/>
                    <a:pt x="9003" y="9148"/>
                    <a:pt x="9044" y="9148"/>
                  </a:cubicBezTo>
                  <a:cubicBezTo>
                    <a:pt x="9108" y="9148"/>
                    <a:pt x="9172" y="9118"/>
                    <a:pt x="9212" y="9061"/>
                  </a:cubicBezTo>
                  <a:cubicBezTo>
                    <a:pt x="9350" y="8864"/>
                    <a:pt x="9466" y="8652"/>
                    <a:pt x="9557" y="8429"/>
                  </a:cubicBezTo>
                  <a:lnTo>
                    <a:pt x="10719" y="8429"/>
                  </a:lnTo>
                  <a:cubicBezTo>
                    <a:pt x="10765" y="8429"/>
                    <a:pt x="10808" y="8427"/>
                    <a:pt x="10851" y="8425"/>
                  </a:cubicBezTo>
                  <a:lnTo>
                    <a:pt x="10851" y="8425"/>
                  </a:lnTo>
                  <a:lnTo>
                    <a:pt x="10849" y="10332"/>
                  </a:lnTo>
                  <a:cubicBezTo>
                    <a:pt x="10849" y="10369"/>
                    <a:pt x="10818" y="10399"/>
                    <a:pt x="10780" y="10399"/>
                  </a:cubicBezTo>
                  <a:lnTo>
                    <a:pt x="10352" y="10399"/>
                  </a:lnTo>
                  <a:cubicBezTo>
                    <a:pt x="10266" y="10111"/>
                    <a:pt x="10001" y="9919"/>
                    <a:pt x="9708" y="9919"/>
                  </a:cubicBezTo>
                  <a:cubicBezTo>
                    <a:pt x="9678" y="9919"/>
                    <a:pt x="9647" y="9921"/>
                    <a:pt x="9616" y="9925"/>
                  </a:cubicBezTo>
                  <a:cubicBezTo>
                    <a:pt x="9287" y="9971"/>
                    <a:pt x="9042" y="10249"/>
                    <a:pt x="9036" y="10580"/>
                  </a:cubicBezTo>
                  <a:cubicBezTo>
                    <a:pt x="9030" y="10912"/>
                    <a:pt x="9267" y="11198"/>
                    <a:pt x="9592" y="11255"/>
                  </a:cubicBezTo>
                  <a:cubicBezTo>
                    <a:pt x="9632" y="11262"/>
                    <a:pt x="9671" y="11265"/>
                    <a:pt x="9709" y="11265"/>
                  </a:cubicBezTo>
                  <a:cubicBezTo>
                    <a:pt x="9993" y="11265"/>
                    <a:pt x="10250" y="11085"/>
                    <a:pt x="10344" y="10807"/>
                  </a:cubicBezTo>
                  <a:lnTo>
                    <a:pt x="10778" y="10807"/>
                  </a:lnTo>
                  <a:cubicBezTo>
                    <a:pt x="11043" y="10807"/>
                    <a:pt x="11256" y="10594"/>
                    <a:pt x="11256" y="10332"/>
                  </a:cubicBezTo>
                  <a:lnTo>
                    <a:pt x="11258" y="8370"/>
                  </a:lnTo>
                  <a:cubicBezTo>
                    <a:pt x="12406" y="8120"/>
                    <a:pt x="13225" y="7101"/>
                    <a:pt x="13227" y="5927"/>
                  </a:cubicBezTo>
                  <a:cubicBezTo>
                    <a:pt x="13229" y="5262"/>
                    <a:pt x="12963" y="4625"/>
                    <a:pt x="12491" y="4157"/>
                  </a:cubicBezTo>
                  <a:lnTo>
                    <a:pt x="12491" y="4155"/>
                  </a:lnTo>
                  <a:cubicBezTo>
                    <a:pt x="12023" y="3685"/>
                    <a:pt x="11389" y="3423"/>
                    <a:pt x="10725" y="3423"/>
                  </a:cubicBezTo>
                  <a:cubicBezTo>
                    <a:pt x="10722" y="3423"/>
                    <a:pt x="10720" y="3423"/>
                    <a:pt x="10717" y="3423"/>
                  </a:cubicBezTo>
                  <a:lnTo>
                    <a:pt x="10431" y="3423"/>
                  </a:lnTo>
                  <a:cubicBezTo>
                    <a:pt x="10386" y="3423"/>
                    <a:pt x="10401" y="3340"/>
                    <a:pt x="10401" y="3324"/>
                  </a:cubicBezTo>
                  <a:cubicBezTo>
                    <a:pt x="10398" y="2257"/>
                    <a:pt x="9525" y="1441"/>
                    <a:pt x="8519" y="1441"/>
                  </a:cubicBezTo>
                  <a:cubicBezTo>
                    <a:pt x="8357" y="1441"/>
                    <a:pt x="8191" y="1462"/>
                    <a:pt x="8026" y="1507"/>
                  </a:cubicBezTo>
                  <a:cubicBezTo>
                    <a:pt x="8023" y="1508"/>
                    <a:pt x="8020" y="1508"/>
                    <a:pt x="8017" y="1508"/>
                  </a:cubicBezTo>
                  <a:cubicBezTo>
                    <a:pt x="8006" y="1508"/>
                    <a:pt x="7996" y="1503"/>
                    <a:pt x="7990" y="1493"/>
                  </a:cubicBezTo>
                  <a:cubicBezTo>
                    <a:pt x="7407" y="545"/>
                    <a:pt x="638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653995" y="4101477"/>
              <a:ext cx="130148" cy="129797"/>
            </a:xfrm>
            <a:custGeom>
              <a:avLst/>
              <a:gdLst/>
              <a:ahLst/>
              <a:cxnLst/>
              <a:rect l="l" t="t" r="r" b="b"/>
              <a:pathLst>
                <a:path w="4827" h="4814" extrusionOk="0">
                  <a:moveTo>
                    <a:pt x="2414" y="409"/>
                  </a:moveTo>
                  <a:cubicBezTo>
                    <a:pt x="3519" y="409"/>
                    <a:pt x="4417" y="1305"/>
                    <a:pt x="4417" y="2408"/>
                  </a:cubicBezTo>
                  <a:cubicBezTo>
                    <a:pt x="4417" y="3510"/>
                    <a:pt x="3519" y="4405"/>
                    <a:pt x="2414" y="4405"/>
                  </a:cubicBezTo>
                  <a:cubicBezTo>
                    <a:pt x="1309" y="4405"/>
                    <a:pt x="409" y="3510"/>
                    <a:pt x="409" y="2408"/>
                  </a:cubicBezTo>
                  <a:cubicBezTo>
                    <a:pt x="409" y="1305"/>
                    <a:pt x="1307" y="409"/>
                    <a:pt x="2414" y="409"/>
                  </a:cubicBezTo>
                  <a:close/>
                  <a:moveTo>
                    <a:pt x="2414" y="1"/>
                  </a:moveTo>
                  <a:cubicBezTo>
                    <a:pt x="1082" y="1"/>
                    <a:pt x="0" y="1080"/>
                    <a:pt x="0" y="2408"/>
                  </a:cubicBezTo>
                  <a:cubicBezTo>
                    <a:pt x="0" y="3735"/>
                    <a:pt x="1082" y="4814"/>
                    <a:pt x="2414" y="4814"/>
                  </a:cubicBezTo>
                  <a:cubicBezTo>
                    <a:pt x="3744" y="4814"/>
                    <a:pt x="4827" y="3735"/>
                    <a:pt x="4827" y="2408"/>
                  </a:cubicBezTo>
                  <a:cubicBezTo>
                    <a:pt x="4827" y="1082"/>
                    <a:pt x="3744" y="1"/>
                    <a:pt x="2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687348" y="4122723"/>
              <a:ext cx="57915" cy="86469"/>
            </a:xfrm>
            <a:custGeom>
              <a:avLst/>
              <a:gdLst/>
              <a:ahLst/>
              <a:cxnLst/>
              <a:rect l="l" t="t" r="r" b="b"/>
              <a:pathLst>
                <a:path w="2148" h="3207" extrusionOk="0">
                  <a:moveTo>
                    <a:pt x="1409" y="738"/>
                  </a:moveTo>
                  <a:cubicBezTo>
                    <a:pt x="1593" y="740"/>
                    <a:pt x="1739" y="886"/>
                    <a:pt x="1739" y="1070"/>
                  </a:cubicBezTo>
                  <a:cubicBezTo>
                    <a:pt x="1739" y="1251"/>
                    <a:pt x="1591" y="1399"/>
                    <a:pt x="1409" y="1399"/>
                  </a:cubicBezTo>
                  <a:lnTo>
                    <a:pt x="725" y="1399"/>
                  </a:lnTo>
                  <a:lnTo>
                    <a:pt x="725" y="738"/>
                  </a:lnTo>
                  <a:close/>
                  <a:moveTo>
                    <a:pt x="1868" y="1941"/>
                  </a:moveTo>
                  <a:cubicBezTo>
                    <a:pt x="1819" y="2109"/>
                    <a:pt x="1771" y="2277"/>
                    <a:pt x="1726" y="2447"/>
                  </a:cubicBezTo>
                  <a:lnTo>
                    <a:pt x="1726" y="2447"/>
                  </a:lnTo>
                  <a:cubicBezTo>
                    <a:pt x="1848" y="2399"/>
                    <a:pt x="1934" y="2279"/>
                    <a:pt x="1934" y="2139"/>
                  </a:cubicBezTo>
                  <a:cubicBezTo>
                    <a:pt x="1934" y="2065"/>
                    <a:pt x="1910" y="1996"/>
                    <a:pt x="1868" y="1941"/>
                  </a:cubicBezTo>
                  <a:close/>
                  <a:moveTo>
                    <a:pt x="1409" y="0"/>
                  </a:moveTo>
                  <a:cubicBezTo>
                    <a:pt x="1297" y="0"/>
                    <a:pt x="1206" y="93"/>
                    <a:pt x="1206" y="206"/>
                  </a:cubicBezTo>
                  <a:lnTo>
                    <a:pt x="1206" y="330"/>
                  </a:lnTo>
                  <a:lnTo>
                    <a:pt x="910" y="330"/>
                  </a:lnTo>
                  <a:lnTo>
                    <a:pt x="910" y="206"/>
                  </a:lnTo>
                  <a:cubicBezTo>
                    <a:pt x="906" y="95"/>
                    <a:pt x="815" y="8"/>
                    <a:pt x="705" y="8"/>
                  </a:cubicBezTo>
                  <a:cubicBezTo>
                    <a:pt x="594" y="8"/>
                    <a:pt x="504" y="95"/>
                    <a:pt x="500" y="206"/>
                  </a:cubicBezTo>
                  <a:lnTo>
                    <a:pt x="500" y="330"/>
                  </a:lnTo>
                  <a:lnTo>
                    <a:pt x="204" y="330"/>
                  </a:lnTo>
                  <a:cubicBezTo>
                    <a:pt x="95" y="334"/>
                    <a:pt x="6" y="425"/>
                    <a:pt x="6" y="535"/>
                  </a:cubicBezTo>
                  <a:cubicBezTo>
                    <a:pt x="6" y="646"/>
                    <a:pt x="95" y="736"/>
                    <a:pt x="204" y="740"/>
                  </a:cubicBezTo>
                  <a:lnTo>
                    <a:pt x="316" y="740"/>
                  </a:lnTo>
                  <a:lnTo>
                    <a:pt x="316" y="2469"/>
                  </a:lnTo>
                  <a:lnTo>
                    <a:pt x="204" y="2469"/>
                  </a:lnTo>
                  <a:cubicBezTo>
                    <a:pt x="91" y="2469"/>
                    <a:pt x="1" y="2560"/>
                    <a:pt x="1" y="2674"/>
                  </a:cubicBezTo>
                  <a:cubicBezTo>
                    <a:pt x="1" y="2787"/>
                    <a:pt x="91" y="2877"/>
                    <a:pt x="204" y="2877"/>
                  </a:cubicBezTo>
                  <a:lnTo>
                    <a:pt x="500" y="2877"/>
                  </a:lnTo>
                  <a:lnTo>
                    <a:pt x="500" y="3002"/>
                  </a:lnTo>
                  <a:cubicBezTo>
                    <a:pt x="504" y="3112"/>
                    <a:pt x="594" y="3201"/>
                    <a:pt x="705" y="3201"/>
                  </a:cubicBezTo>
                  <a:cubicBezTo>
                    <a:pt x="815" y="3201"/>
                    <a:pt x="906" y="3112"/>
                    <a:pt x="910" y="3002"/>
                  </a:cubicBezTo>
                  <a:lnTo>
                    <a:pt x="910" y="2877"/>
                  </a:lnTo>
                  <a:lnTo>
                    <a:pt x="1206" y="2877"/>
                  </a:lnTo>
                  <a:lnTo>
                    <a:pt x="1206" y="3002"/>
                  </a:lnTo>
                  <a:cubicBezTo>
                    <a:pt x="1206" y="3116"/>
                    <a:pt x="1297" y="3207"/>
                    <a:pt x="1409" y="3207"/>
                  </a:cubicBezTo>
                  <a:cubicBezTo>
                    <a:pt x="1524" y="3207"/>
                    <a:pt x="1615" y="3116"/>
                    <a:pt x="1615" y="3002"/>
                  </a:cubicBezTo>
                  <a:lnTo>
                    <a:pt x="1615" y="2877"/>
                  </a:lnTo>
                  <a:cubicBezTo>
                    <a:pt x="1650" y="2733"/>
                    <a:pt x="1687" y="2590"/>
                    <a:pt x="1726" y="2447"/>
                  </a:cubicBezTo>
                  <a:lnTo>
                    <a:pt x="1726" y="2447"/>
                  </a:lnTo>
                  <a:cubicBezTo>
                    <a:pt x="1691" y="2460"/>
                    <a:pt x="1653" y="2468"/>
                    <a:pt x="1613" y="2469"/>
                  </a:cubicBezTo>
                  <a:lnTo>
                    <a:pt x="725" y="2469"/>
                  </a:lnTo>
                  <a:lnTo>
                    <a:pt x="725" y="1810"/>
                  </a:lnTo>
                  <a:lnTo>
                    <a:pt x="1613" y="1810"/>
                  </a:lnTo>
                  <a:cubicBezTo>
                    <a:pt x="1718" y="1812"/>
                    <a:pt x="1810" y="1863"/>
                    <a:pt x="1868" y="1941"/>
                  </a:cubicBezTo>
                  <a:lnTo>
                    <a:pt x="1868" y="1941"/>
                  </a:lnTo>
                  <a:cubicBezTo>
                    <a:pt x="1955" y="1648"/>
                    <a:pt x="2048" y="1358"/>
                    <a:pt x="2147" y="1070"/>
                  </a:cubicBezTo>
                  <a:cubicBezTo>
                    <a:pt x="2146" y="740"/>
                    <a:pt x="1930" y="452"/>
                    <a:pt x="1615" y="359"/>
                  </a:cubicBezTo>
                  <a:lnTo>
                    <a:pt x="1615" y="206"/>
                  </a:lnTo>
                  <a:cubicBezTo>
                    <a:pt x="1615" y="93"/>
                    <a:pt x="1524"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2"/>
          <p:cNvGrpSpPr/>
          <p:nvPr/>
        </p:nvGrpSpPr>
        <p:grpSpPr>
          <a:xfrm>
            <a:off x="4363433" y="3109798"/>
            <a:ext cx="416461" cy="435020"/>
            <a:chOff x="1538892" y="3370523"/>
            <a:chExt cx="360354" cy="376477"/>
          </a:xfrm>
        </p:grpSpPr>
        <p:sp>
          <p:nvSpPr>
            <p:cNvPr id="8503" name="Google Shape;8503;p62"/>
            <p:cNvSpPr/>
            <p:nvPr/>
          </p:nvSpPr>
          <p:spPr>
            <a:xfrm>
              <a:off x="1712315" y="3378585"/>
              <a:ext cx="186931" cy="367580"/>
            </a:xfrm>
            <a:custGeom>
              <a:avLst/>
              <a:gdLst/>
              <a:ahLst/>
              <a:cxnLst/>
              <a:rect l="l" t="t" r="r" b="b"/>
              <a:pathLst>
                <a:path w="6933" h="13633" extrusionOk="0">
                  <a:moveTo>
                    <a:pt x="6204" y="6921"/>
                  </a:moveTo>
                  <a:cubicBezTo>
                    <a:pt x="6257" y="6921"/>
                    <a:pt x="6299" y="6964"/>
                    <a:pt x="6299" y="7016"/>
                  </a:cubicBezTo>
                  <a:lnTo>
                    <a:pt x="6299" y="7854"/>
                  </a:lnTo>
                  <a:lnTo>
                    <a:pt x="633" y="7854"/>
                  </a:lnTo>
                  <a:lnTo>
                    <a:pt x="631" y="7016"/>
                  </a:lnTo>
                  <a:cubicBezTo>
                    <a:pt x="633" y="6964"/>
                    <a:pt x="675" y="6921"/>
                    <a:pt x="726" y="6921"/>
                  </a:cubicBezTo>
                  <a:close/>
                  <a:moveTo>
                    <a:pt x="6299" y="8265"/>
                  </a:moveTo>
                  <a:lnTo>
                    <a:pt x="6299" y="9196"/>
                  </a:lnTo>
                  <a:lnTo>
                    <a:pt x="633" y="9196"/>
                  </a:lnTo>
                  <a:lnTo>
                    <a:pt x="633" y="8265"/>
                  </a:lnTo>
                  <a:close/>
                  <a:moveTo>
                    <a:pt x="6299" y="9607"/>
                  </a:moveTo>
                  <a:lnTo>
                    <a:pt x="6299" y="10538"/>
                  </a:lnTo>
                  <a:lnTo>
                    <a:pt x="633" y="10538"/>
                  </a:lnTo>
                  <a:lnTo>
                    <a:pt x="633" y="9607"/>
                  </a:lnTo>
                  <a:close/>
                  <a:moveTo>
                    <a:pt x="6299" y="10948"/>
                  </a:moveTo>
                  <a:lnTo>
                    <a:pt x="6299" y="11880"/>
                  </a:lnTo>
                  <a:lnTo>
                    <a:pt x="633" y="11880"/>
                  </a:lnTo>
                  <a:lnTo>
                    <a:pt x="631" y="10948"/>
                  </a:lnTo>
                  <a:close/>
                  <a:moveTo>
                    <a:pt x="6299" y="12290"/>
                  </a:moveTo>
                  <a:lnTo>
                    <a:pt x="6299" y="13129"/>
                  </a:lnTo>
                  <a:cubicBezTo>
                    <a:pt x="6299" y="13179"/>
                    <a:pt x="6259" y="13222"/>
                    <a:pt x="6208" y="13222"/>
                  </a:cubicBezTo>
                  <a:cubicBezTo>
                    <a:pt x="6206" y="13222"/>
                    <a:pt x="6205" y="13222"/>
                    <a:pt x="6204" y="13222"/>
                  </a:cubicBezTo>
                  <a:lnTo>
                    <a:pt x="726" y="13222"/>
                  </a:lnTo>
                  <a:cubicBezTo>
                    <a:pt x="675" y="13222"/>
                    <a:pt x="633" y="13180"/>
                    <a:pt x="633" y="13129"/>
                  </a:cubicBezTo>
                  <a:lnTo>
                    <a:pt x="633" y="12290"/>
                  </a:lnTo>
                  <a:close/>
                  <a:moveTo>
                    <a:pt x="3465" y="0"/>
                  </a:moveTo>
                  <a:cubicBezTo>
                    <a:pt x="1555" y="0"/>
                    <a:pt x="0" y="1544"/>
                    <a:pt x="0" y="3440"/>
                  </a:cubicBezTo>
                  <a:cubicBezTo>
                    <a:pt x="0" y="4782"/>
                    <a:pt x="779" y="5948"/>
                    <a:pt x="1914" y="6512"/>
                  </a:cubicBezTo>
                  <a:lnTo>
                    <a:pt x="726" y="6512"/>
                  </a:lnTo>
                  <a:cubicBezTo>
                    <a:pt x="450" y="6514"/>
                    <a:pt x="223" y="6739"/>
                    <a:pt x="223" y="7018"/>
                  </a:cubicBezTo>
                  <a:lnTo>
                    <a:pt x="223" y="13129"/>
                  </a:lnTo>
                  <a:cubicBezTo>
                    <a:pt x="223" y="13405"/>
                    <a:pt x="450" y="13632"/>
                    <a:pt x="726" y="13632"/>
                  </a:cubicBezTo>
                  <a:lnTo>
                    <a:pt x="6204" y="13632"/>
                  </a:lnTo>
                  <a:cubicBezTo>
                    <a:pt x="6482" y="13632"/>
                    <a:pt x="6707" y="13405"/>
                    <a:pt x="6709" y="13129"/>
                  </a:cubicBezTo>
                  <a:lnTo>
                    <a:pt x="6709" y="7016"/>
                  </a:lnTo>
                  <a:cubicBezTo>
                    <a:pt x="6707" y="6737"/>
                    <a:pt x="6482" y="6512"/>
                    <a:pt x="6204" y="6512"/>
                  </a:cubicBezTo>
                  <a:lnTo>
                    <a:pt x="5018" y="6512"/>
                  </a:lnTo>
                  <a:cubicBezTo>
                    <a:pt x="6151" y="5946"/>
                    <a:pt x="6930" y="4782"/>
                    <a:pt x="6930" y="3438"/>
                  </a:cubicBezTo>
                  <a:cubicBezTo>
                    <a:pt x="6932" y="2903"/>
                    <a:pt x="6808" y="2374"/>
                    <a:pt x="6565" y="1897"/>
                  </a:cubicBezTo>
                  <a:cubicBezTo>
                    <a:pt x="6529" y="1826"/>
                    <a:pt x="6458" y="1786"/>
                    <a:pt x="6383" y="1786"/>
                  </a:cubicBezTo>
                  <a:cubicBezTo>
                    <a:pt x="6352" y="1786"/>
                    <a:pt x="6319" y="1793"/>
                    <a:pt x="6289" y="1808"/>
                  </a:cubicBezTo>
                  <a:cubicBezTo>
                    <a:pt x="6188" y="1857"/>
                    <a:pt x="6149" y="1982"/>
                    <a:pt x="6200" y="2082"/>
                  </a:cubicBezTo>
                  <a:cubicBezTo>
                    <a:pt x="6413" y="2503"/>
                    <a:pt x="6524" y="2968"/>
                    <a:pt x="6522" y="3438"/>
                  </a:cubicBezTo>
                  <a:cubicBezTo>
                    <a:pt x="6522" y="5109"/>
                    <a:pt x="5150" y="6469"/>
                    <a:pt x="3465" y="6469"/>
                  </a:cubicBezTo>
                  <a:cubicBezTo>
                    <a:pt x="1782" y="6469"/>
                    <a:pt x="410" y="5109"/>
                    <a:pt x="410" y="3438"/>
                  </a:cubicBezTo>
                  <a:cubicBezTo>
                    <a:pt x="410" y="1769"/>
                    <a:pt x="1780" y="409"/>
                    <a:pt x="3465" y="409"/>
                  </a:cubicBezTo>
                  <a:cubicBezTo>
                    <a:pt x="4341" y="409"/>
                    <a:pt x="5176" y="782"/>
                    <a:pt x="5758" y="1435"/>
                  </a:cubicBezTo>
                  <a:cubicBezTo>
                    <a:pt x="5799" y="1477"/>
                    <a:pt x="5853" y="1498"/>
                    <a:pt x="5907" y="1498"/>
                  </a:cubicBezTo>
                  <a:cubicBezTo>
                    <a:pt x="5955" y="1498"/>
                    <a:pt x="6003" y="1481"/>
                    <a:pt x="6042" y="1447"/>
                  </a:cubicBezTo>
                  <a:cubicBezTo>
                    <a:pt x="6123" y="1374"/>
                    <a:pt x="6133" y="1248"/>
                    <a:pt x="6064" y="1163"/>
                  </a:cubicBezTo>
                  <a:cubicBezTo>
                    <a:pt x="5403" y="423"/>
                    <a:pt x="4458" y="0"/>
                    <a:pt x="3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734802" y="3400829"/>
              <a:ext cx="141931" cy="140960"/>
            </a:xfrm>
            <a:custGeom>
              <a:avLst/>
              <a:gdLst/>
              <a:ahLst/>
              <a:cxnLst/>
              <a:rect l="l" t="t" r="r" b="b"/>
              <a:pathLst>
                <a:path w="5264" h="5228" extrusionOk="0">
                  <a:moveTo>
                    <a:pt x="2631" y="411"/>
                  </a:moveTo>
                  <a:cubicBezTo>
                    <a:pt x="3859" y="411"/>
                    <a:pt x="4855" y="1399"/>
                    <a:pt x="4855" y="2613"/>
                  </a:cubicBezTo>
                  <a:cubicBezTo>
                    <a:pt x="4855" y="3829"/>
                    <a:pt x="3859" y="4817"/>
                    <a:pt x="2631" y="4817"/>
                  </a:cubicBezTo>
                  <a:cubicBezTo>
                    <a:pt x="1406" y="4817"/>
                    <a:pt x="409" y="3829"/>
                    <a:pt x="409" y="2613"/>
                  </a:cubicBezTo>
                  <a:cubicBezTo>
                    <a:pt x="409" y="1397"/>
                    <a:pt x="1406" y="411"/>
                    <a:pt x="2631" y="411"/>
                  </a:cubicBezTo>
                  <a:close/>
                  <a:moveTo>
                    <a:pt x="2631" y="0"/>
                  </a:moveTo>
                  <a:cubicBezTo>
                    <a:pt x="1181" y="0"/>
                    <a:pt x="1" y="1172"/>
                    <a:pt x="1" y="2613"/>
                  </a:cubicBezTo>
                  <a:cubicBezTo>
                    <a:pt x="1" y="4055"/>
                    <a:pt x="1181" y="5228"/>
                    <a:pt x="2631" y="5228"/>
                  </a:cubicBezTo>
                  <a:cubicBezTo>
                    <a:pt x="4084" y="5228"/>
                    <a:pt x="5264" y="4055"/>
                    <a:pt x="5264" y="2615"/>
                  </a:cubicBezTo>
                  <a:cubicBezTo>
                    <a:pt x="5264" y="1174"/>
                    <a:pt x="4084" y="2"/>
                    <a:pt x="2631" y="2"/>
                  </a:cubicBezTo>
                  <a:lnTo>
                    <a:pt x="26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771471" y="3424071"/>
              <a:ext cx="70372" cy="93506"/>
            </a:xfrm>
            <a:custGeom>
              <a:avLst/>
              <a:gdLst/>
              <a:ahLst/>
              <a:cxnLst/>
              <a:rect l="l" t="t" r="r" b="b"/>
              <a:pathLst>
                <a:path w="2610" h="3468" extrusionOk="0">
                  <a:moveTo>
                    <a:pt x="1532" y="768"/>
                  </a:moveTo>
                  <a:cubicBezTo>
                    <a:pt x="1741" y="770"/>
                    <a:pt x="1911" y="940"/>
                    <a:pt x="1913" y="1149"/>
                  </a:cubicBezTo>
                  <a:cubicBezTo>
                    <a:pt x="1911" y="1358"/>
                    <a:pt x="1741" y="1530"/>
                    <a:pt x="1532" y="1530"/>
                  </a:cubicBezTo>
                  <a:lnTo>
                    <a:pt x="756" y="1530"/>
                  </a:lnTo>
                  <a:lnTo>
                    <a:pt x="756" y="768"/>
                  </a:lnTo>
                  <a:close/>
                  <a:moveTo>
                    <a:pt x="1755" y="1938"/>
                  </a:moveTo>
                  <a:cubicBezTo>
                    <a:pt x="1966" y="1938"/>
                    <a:pt x="2135" y="2108"/>
                    <a:pt x="2135" y="2319"/>
                  </a:cubicBezTo>
                  <a:cubicBezTo>
                    <a:pt x="2135" y="2528"/>
                    <a:pt x="1966" y="2698"/>
                    <a:pt x="1755" y="2698"/>
                  </a:cubicBezTo>
                  <a:lnTo>
                    <a:pt x="756" y="2698"/>
                  </a:lnTo>
                  <a:lnTo>
                    <a:pt x="756" y="1938"/>
                  </a:lnTo>
                  <a:close/>
                  <a:moveTo>
                    <a:pt x="1532" y="1"/>
                  </a:moveTo>
                  <a:cubicBezTo>
                    <a:pt x="1417" y="1"/>
                    <a:pt x="1326" y="91"/>
                    <a:pt x="1326" y="204"/>
                  </a:cubicBezTo>
                  <a:lnTo>
                    <a:pt x="1326" y="360"/>
                  </a:lnTo>
                  <a:lnTo>
                    <a:pt x="1080" y="360"/>
                  </a:lnTo>
                  <a:lnTo>
                    <a:pt x="1080" y="204"/>
                  </a:lnTo>
                  <a:cubicBezTo>
                    <a:pt x="1076" y="93"/>
                    <a:pt x="985" y="7"/>
                    <a:pt x="875" y="7"/>
                  </a:cubicBezTo>
                  <a:cubicBezTo>
                    <a:pt x="764" y="7"/>
                    <a:pt x="675" y="93"/>
                    <a:pt x="671" y="204"/>
                  </a:cubicBezTo>
                  <a:lnTo>
                    <a:pt x="671" y="360"/>
                  </a:lnTo>
                  <a:lnTo>
                    <a:pt x="206" y="360"/>
                  </a:lnTo>
                  <a:cubicBezTo>
                    <a:pt x="91" y="360"/>
                    <a:pt x="0" y="453"/>
                    <a:pt x="0" y="565"/>
                  </a:cubicBezTo>
                  <a:cubicBezTo>
                    <a:pt x="0" y="678"/>
                    <a:pt x="91" y="768"/>
                    <a:pt x="206" y="768"/>
                  </a:cubicBezTo>
                  <a:lnTo>
                    <a:pt x="348" y="768"/>
                  </a:lnTo>
                  <a:lnTo>
                    <a:pt x="348" y="2698"/>
                  </a:lnTo>
                  <a:lnTo>
                    <a:pt x="206" y="2698"/>
                  </a:lnTo>
                  <a:cubicBezTo>
                    <a:pt x="91" y="2698"/>
                    <a:pt x="0" y="2791"/>
                    <a:pt x="0" y="2903"/>
                  </a:cubicBezTo>
                  <a:cubicBezTo>
                    <a:pt x="0" y="3016"/>
                    <a:pt x="91" y="3109"/>
                    <a:pt x="206" y="3109"/>
                  </a:cubicBezTo>
                  <a:lnTo>
                    <a:pt x="671" y="3109"/>
                  </a:lnTo>
                  <a:lnTo>
                    <a:pt x="671" y="3263"/>
                  </a:lnTo>
                  <a:cubicBezTo>
                    <a:pt x="675" y="3373"/>
                    <a:pt x="764" y="3462"/>
                    <a:pt x="875" y="3462"/>
                  </a:cubicBezTo>
                  <a:cubicBezTo>
                    <a:pt x="985" y="3462"/>
                    <a:pt x="1076" y="3373"/>
                    <a:pt x="1080" y="3263"/>
                  </a:cubicBezTo>
                  <a:lnTo>
                    <a:pt x="1080" y="3109"/>
                  </a:lnTo>
                  <a:lnTo>
                    <a:pt x="1326" y="3109"/>
                  </a:lnTo>
                  <a:lnTo>
                    <a:pt x="1326" y="3263"/>
                  </a:lnTo>
                  <a:cubicBezTo>
                    <a:pt x="1326" y="3377"/>
                    <a:pt x="1417" y="3468"/>
                    <a:pt x="1532" y="3468"/>
                  </a:cubicBezTo>
                  <a:cubicBezTo>
                    <a:pt x="1644" y="3468"/>
                    <a:pt x="1735" y="3377"/>
                    <a:pt x="1735" y="3263"/>
                  </a:cubicBezTo>
                  <a:lnTo>
                    <a:pt x="1735" y="3109"/>
                  </a:lnTo>
                  <a:lnTo>
                    <a:pt x="1755" y="3109"/>
                  </a:lnTo>
                  <a:cubicBezTo>
                    <a:pt x="2112" y="3107"/>
                    <a:pt x="2424" y="2868"/>
                    <a:pt x="2516" y="2525"/>
                  </a:cubicBezTo>
                  <a:cubicBezTo>
                    <a:pt x="2609" y="2179"/>
                    <a:pt x="2459" y="1816"/>
                    <a:pt x="2151" y="1637"/>
                  </a:cubicBezTo>
                  <a:cubicBezTo>
                    <a:pt x="2501" y="1191"/>
                    <a:pt x="2282" y="533"/>
                    <a:pt x="1735" y="387"/>
                  </a:cubicBezTo>
                  <a:lnTo>
                    <a:pt x="1735" y="204"/>
                  </a:lnTo>
                  <a:cubicBezTo>
                    <a:pt x="1735" y="91"/>
                    <a:pt x="1644"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2"/>
            <p:cNvSpPr/>
            <p:nvPr/>
          </p:nvSpPr>
          <p:spPr>
            <a:xfrm>
              <a:off x="1538892" y="3535102"/>
              <a:ext cx="145867" cy="211898"/>
            </a:xfrm>
            <a:custGeom>
              <a:avLst/>
              <a:gdLst/>
              <a:ahLst/>
              <a:cxnLst/>
              <a:rect l="l" t="t" r="r" b="b"/>
              <a:pathLst>
                <a:path w="5410" h="7859" extrusionOk="0">
                  <a:moveTo>
                    <a:pt x="4336" y="411"/>
                  </a:moveTo>
                  <a:cubicBezTo>
                    <a:pt x="4624" y="411"/>
                    <a:pt x="4877" y="597"/>
                    <a:pt x="4968" y="869"/>
                  </a:cubicBezTo>
                  <a:lnTo>
                    <a:pt x="441" y="869"/>
                  </a:lnTo>
                  <a:cubicBezTo>
                    <a:pt x="530" y="597"/>
                    <a:pt x="784" y="411"/>
                    <a:pt x="1072" y="411"/>
                  </a:cubicBezTo>
                  <a:close/>
                  <a:moveTo>
                    <a:pt x="4563" y="1280"/>
                  </a:moveTo>
                  <a:lnTo>
                    <a:pt x="4563" y="1586"/>
                  </a:lnTo>
                  <a:cubicBezTo>
                    <a:pt x="4563" y="2375"/>
                    <a:pt x="3296" y="3320"/>
                    <a:pt x="2693" y="3693"/>
                  </a:cubicBezTo>
                  <a:cubicBezTo>
                    <a:pt x="2087" y="3320"/>
                    <a:pt x="820" y="2375"/>
                    <a:pt x="820" y="1586"/>
                  </a:cubicBezTo>
                  <a:lnTo>
                    <a:pt x="820" y="1280"/>
                  </a:lnTo>
                  <a:close/>
                  <a:moveTo>
                    <a:pt x="4966" y="6992"/>
                  </a:moveTo>
                  <a:cubicBezTo>
                    <a:pt x="4877" y="7265"/>
                    <a:pt x="4624" y="7450"/>
                    <a:pt x="4336" y="7450"/>
                  </a:cubicBezTo>
                  <a:lnTo>
                    <a:pt x="1072" y="7450"/>
                  </a:lnTo>
                  <a:cubicBezTo>
                    <a:pt x="784" y="7450"/>
                    <a:pt x="530" y="7265"/>
                    <a:pt x="441" y="6992"/>
                  </a:cubicBezTo>
                  <a:close/>
                  <a:moveTo>
                    <a:pt x="1072" y="1"/>
                  </a:moveTo>
                  <a:cubicBezTo>
                    <a:pt x="480" y="3"/>
                    <a:pt x="1" y="482"/>
                    <a:pt x="1" y="1074"/>
                  </a:cubicBezTo>
                  <a:cubicBezTo>
                    <a:pt x="1" y="1187"/>
                    <a:pt x="92" y="1278"/>
                    <a:pt x="204" y="1278"/>
                  </a:cubicBezTo>
                  <a:lnTo>
                    <a:pt x="409" y="1278"/>
                  </a:lnTo>
                  <a:lnTo>
                    <a:pt x="409" y="1584"/>
                  </a:lnTo>
                  <a:cubicBezTo>
                    <a:pt x="409" y="2120"/>
                    <a:pt x="784" y="2710"/>
                    <a:pt x="1520" y="3340"/>
                  </a:cubicBezTo>
                  <a:cubicBezTo>
                    <a:pt x="1771" y="3553"/>
                    <a:pt x="2033" y="3750"/>
                    <a:pt x="2308" y="3930"/>
                  </a:cubicBezTo>
                  <a:cubicBezTo>
                    <a:pt x="2022" y="4119"/>
                    <a:pt x="1566" y="4445"/>
                    <a:pt x="1173" y="4844"/>
                  </a:cubicBezTo>
                  <a:cubicBezTo>
                    <a:pt x="1092" y="4922"/>
                    <a:pt x="1094" y="5053"/>
                    <a:pt x="1173" y="5132"/>
                  </a:cubicBezTo>
                  <a:cubicBezTo>
                    <a:pt x="1214" y="5171"/>
                    <a:pt x="1266" y="5191"/>
                    <a:pt x="1319" y="5191"/>
                  </a:cubicBezTo>
                  <a:cubicBezTo>
                    <a:pt x="1371" y="5191"/>
                    <a:pt x="1424" y="5171"/>
                    <a:pt x="1463" y="5132"/>
                  </a:cubicBezTo>
                  <a:cubicBezTo>
                    <a:pt x="1913" y="4678"/>
                    <a:pt x="2468" y="4311"/>
                    <a:pt x="2693" y="4171"/>
                  </a:cubicBezTo>
                  <a:cubicBezTo>
                    <a:pt x="3298" y="4544"/>
                    <a:pt x="4563" y="5489"/>
                    <a:pt x="4563" y="6278"/>
                  </a:cubicBezTo>
                  <a:lnTo>
                    <a:pt x="4563" y="6584"/>
                  </a:lnTo>
                  <a:lnTo>
                    <a:pt x="820" y="6584"/>
                  </a:lnTo>
                  <a:lnTo>
                    <a:pt x="820" y="6278"/>
                  </a:lnTo>
                  <a:cubicBezTo>
                    <a:pt x="820" y="6114"/>
                    <a:pt x="875" y="5933"/>
                    <a:pt x="986" y="5737"/>
                  </a:cubicBezTo>
                  <a:cubicBezTo>
                    <a:pt x="1041" y="5639"/>
                    <a:pt x="1005" y="5514"/>
                    <a:pt x="907" y="5459"/>
                  </a:cubicBezTo>
                  <a:cubicBezTo>
                    <a:pt x="875" y="5441"/>
                    <a:pt x="841" y="5433"/>
                    <a:pt x="807" y="5433"/>
                  </a:cubicBezTo>
                  <a:cubicBezTo>
                    <a:pt x="735" y="5433"/>
                    <a:pt x="666" y="5471"/>
                    <a:pt x="628" y="5536"/>
                  </a:cubicBezTo>
                  <a:cubicBezTo>
                    <a:pt x="484" y="5793"/>
                    <a:pt x="411" y="6043"/>
                    <a:pt x="411" y="6276"/>
                  </a:cubicBezTo>
                  <a:lnTo>
                    <a:pt x="411" y="6582"/>
                  </a:lnTo>
                  <a:lnTo>
                    <a:pt x="204" y="6582"/>
                  </a:lnTo>
                  <a:cubicBezTo>
                    <a:pt x="92" y="6582"/>
                    <a:pt x="1" y="6675"/>
                    <a:pt x="1" y="6787"/>
                  </a:cubicBezTo>
                  <a:cubicBezTo>
                    <a:pt x="1" y="7379"/>
                    <a:pt x="480" y="7859"/>
                    <a:pt x="1072" y="7859"/>
                  </a:cubicBezTo>
                  <a:lnTo>
                    <a:pt x="4336" y="7859"/>
                  </a:lnTo>
                  <a:cubicBezTo>
                    <a:pt x="4928" y="7859"/>
                    <a:pt x="5408" y="7379"/>
                    <a:pt x="5408" y="6787"/>
                  </a:cubicBezTo>
                  <a:cubicBezTo>
                    <a:pt x="5408" y="6675"/>
                    <a:pt x="5317" y="6582"/>
                    <a:pt x="5205" y="6582"/>
                  </a:cubicBezTo>
                  <a:lnTo>
                    <a:pt x="4974" y="6582"/>
                  </a:lnTo>
                  <a:lnTo>
                    <a:pt x="4974" y="6276"/>
                  </a:lnTo>
                  <a:cubicBezTo>
                    <a:pt x="4974" y="5741"/>
                    <a:pt x="4601" y="5149"/>
                    <a:pt x="3863" y="4520"/>
                  </a:cubicBezTo>
                  <a:cubicBezTo>
                    <a:pt x="3614" y="4309"/>
                    <a:pt x="3350" y="4111"/>
                    <a:pt x="3077" y="3930"/>
                  </a:cubicBezTo>
                  <a:cubicBezTo>
                    <a:pt x="3352" y="3750"/>
                    <a:pt x="3614" y="3553"/>
                    <a:pt x="3863" y="3340"/>
                  </a:cubicBezTo>
                  <a:cubicBezTo>
                    <a:pt x="4601" y="2710"/>
                    <a:pt x="4974" y="2120"/>
                    <a:pt x="4974" y="1584"/>
                  </a:cubicBezTo>
                  <a:lnTo>
                    <a:pt x="4974" y="1278"/>
                  </a:lnTo>
                  <a:lnTo>
                    <a:pt x="5205" y="1278"/>
                  </a:lnTo>
                  <a:cubicBezTo>
                    <a:pt x="5319" y="1278"/>
                    <a:pt x="5410" y="1187"/>
                    <a:pt x="5410" y="1074"/>
                  </a:cubicBezTo>
                  <a:cubicBezTo>
                    <a:pt x="5410" y="482"/>
                    <a:pt x="4930" y="3"/>
                    <a:pt x="4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2"/>
            <p:cNvSpPr/>
            <p:nvPr/>
          </p:nvSpPr>
          <p:spPr>
            <a:xfrm>
              <a:off x="1549057" y="3370523"/>
              <a:ext cx="114698" cy="145355"/>
            </a:xfrm>
            <a:custGeom>
              <a:avLst/>
              <a:gdLst/>
              <a:ahLst/>
              <a:cxnLst/>
              <a:rect l="l" t="t" r="r" b="b"/>
              <a:pathLst>
                <a:path w="4254" h="5391" extrusionOk="0">
                  <a:moveTo>
                    <a:pt x="2127" y="408"/>
                  </a:moveTo>
                  <a:cubicBezTo>
                    <a:pt x="2180" y="408"/>
                    <a:pt x="2234" y="427"/>
                    <a:pt x="2276" y="463"/>
                  </a:cubicBezTo>
                  <a:lnTo>
                    <a:pt x="3697" y="1722"/>
                  </a:lnTo>
                  <a:cubicBezTo>
                    <a:pt x="3788" y="1803"/>
                    <a:pt x="3798" y="1943"/>
                    <a:pt x="3715" y="2034"/>
                  </a:cubicBezTo>
                  <a:cubicBezTo>
                    <a:pt x="3670" y="2084"/>
                    <a:pt x="3608" y="2109"/>
                    <a:pt x="3546" y="2109"/>
                  </a:cubicBezTo>
                  <a:cubicBezTo>
                    <a:pt x="3493" y="2109"/>
                    <a:pt x="3440" y="2091"/>
                    <a:pt x="3397" y="2054"/>
                  </a:cubicBezTo>
                  <a:lnTo>
                    <a:pt x="2692" y="1428"/>
                  </a:lnTo>
                  <a:cubicBezTo>
                    <a:pt x="2652" y="1392"/>
                    <a:pt x="2604" y="1376"/>
                    <a:pt x="2557" y="1376"/>
                  </a:cubicBezTo>
                  <a:cubicBezTo>
                    <a:pt x="2452" y="1376"/>
                    <a:pt x="2351" y="1458"/>
                    <a:pt x="2351" y="1580"/>
                  </a:cubicBezTo>
                  <a:lnTo>
                    <a:pt x="2351" y="4769"/>
                  </a:lnTo>
                  <a:cubicBezTo>
                    <a:pt x="2351" y="4893"/>
                    <a:pt x="2250" y="4994"/>
                    <a:pt x="2126" y="4994"/>
                  </a:cubicBezTo>
                  <a:cubicBezTo>
                    <a:pt x="2004" y="4994"/>
                    <a:pt x="1903" y="4893"/>
                    <a:pt x="1903" y="4769"/>
                  </a:cubicBezTo>
                  <a:lnTo>
                    <a:pt x="1903" y="1580"/>
                  </a:lnTo>
                  <a:cubicBezTo>
                    <a:pt x="1903" y="1458"/>
                    <a:pt x="1803" y="1376"/>
                    <a:pt x="1697" y="1376"/>
                  </a:cubicBezTo>
                  <a:cubicBezTo>
                    <a:pt x="1650" y="1376"/>
                    <a:pt x="1602" y="1392"/>
                    <a:pt x="1562" y="1428"/>
                  </a:cubicBezTo>
                  <a:lnTo>
                    <a:pt x="857" y="2054"/>
                  </a:lnTo>
                  <a:cubicBezTo>
                    <a:pt x="815" y="2091"/>
                    <a:pt x="761" y="2109"/>
                    <a:pt x="708" y="2109"/>
                  </a:cubicBezTo>
                  <a:cubicBezTo>
                    <a:pt x="646" y="2109"/>
                    <a:pt x="584" y="2084"/>
                    <a:pt x="540" y="2034"/>
                  </a:cubicBezTo>
                  <a:cubicBezTo>
                    <a:pt x="500" y="1991"/>
                    <a:pt x="478" y="1933"/>
                    <a:pt x="482" y="1874"/>
                  </a:cubicBezTo>
                  <a:cubicBezTo>
                    <a:pt x="486" y="1815"/>
                    <a:pt x="514" y="1762"/>
                    <a:pt x="557" y="1722"/>
                  </a:cubicBezTo>
                  <a:lnTo>
                    <a:pt x="1978" y="463"/>
                  </a:lnTo>
                  <a:cubicBezTo>
                    <a:pt x="2021" y="427"/>
                    <a:pt x="2074" y="408"/>
                    <a:pt x="2127" y="408"/>
                  </a:cubicBezTo>
                  <a:close/>
                  <a:moveTo>
                    <a:pt x="2128" y="1"/>
                  </a:moveTo>
                  <a:cubicBezTo>
                    <a:pt x="1978" y="1"/>
                    <a:pt x="1827" y="53"/>
                    <a:pt x="1706" y="157"/>
                  </a:cubicBezTo>
                  <a:lnTo>
                    <a:pt x="287" y="1414"/>
                  </a:lnTo>
                  <a:cubicBezTo>
                    <a:pt x="25" y="1647"/>
                    <a:pt x="1" y="2046"/>
                    <a:pt x="234" y="2306"/>
                  </a:cubicBezTo>
                  <a:cubicBezTo>
                    <a:pt x="360" y="2447"/>
                    <a:pt x="534" y="2518"/>
                    <a:pt x="709" y="2518"/>
                  </a:cubicBezTo>
                  <a:cubicBezTo>
                    <a:pt x="858" y="2518"/>
                    <a:pt x="1008" y="2466"/>
                    <a:pt x="1128" y="2360"/>
                  </a:cubicBezTo>
                  <a:lnTo>
                    <a:pt x="1495" y="2036"/>
                  </a:lnTo>
                  <a:lnTo>
                    <a:pt x="1495" y="4769"/>
                  </a:lnTo>
                  <a:cubicBezTo>
                    <a:pt x="1501" y="5114"/>
                    <a:pt x="1783" y="5391"/>
                    <a:pt x="2128" y="5391"/>
                  </a:cubicBezTo>
                  <a:cubicBezTo>
                    <a:pt x="2473" y="5391"/>
                    <a:pt x="2754" y="5114"/>
                    <a:pt x="2762" y="4769"/>
                  </a:cubicBezTo>
                  <a:lnTo>
                    <a:pt x="2762" y="2036"/>
                  </a:lnTo>
                  <a:lnTo>
                    <a:pt x="3127" y="2360"/>
                  </a:lnTo>
                  <a:cubicBezTo>
                    <a:pt x="3248" y="2466"/>
                    <a:pt x="3397" y="2518"/>
                    <a:pt x="3547" y="2518"/>
                  </a:cubicBezTo>
                  <a:cubicBezTo>
                    <a:pt x="3721" y="2518"/>
                    <a:pt x="3895" y="2447"/>
                    <a:pt x="4021" y="2306"/>
                  </a:cubicBezTo>
                  <a:cubicBezTo>
                    <a:pt x="4253" y="2046"/>
                    <a:pt x="4230" y="1647"/>
                    <a:pt x="3969" y="1414"/>
                  </a:cubicBezTo>
                  <a:lnTo>
                    <a:pt x="2548" y="157"/>
                  </a:lnTo>
                  <a:cubicBezTo>
                    <a:pt x="2428" y="53"/>
                    <a:pt x="2278" y="1"/>
                    <a:pt x="2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36B2630A-4C8D-2ABC-1607-67C39ABB5E62}"/>
              </a:ext>
            </a:extLst>
          </p:cNvPr>
          <p:cNvSpPr>
            <a:spLocks noGrp="1"/>
          </p:cNvSpPr>
          <p:nvPr>
            <p:ph type="subTitle" idx="3"/>
          </p:nvPr>
        </p:nvSpPr>
        <p:spPr>
          <a:xfrm>
            <a:off x="3419271" y="2689627"/>
            <a:ext cx="2305500" cy="54548"/>
          </a:xfrm>
        </p:spPr>
        <p:txBody>
          <a:bodyPr/>
          <a:lstStyle/>
          <a:p>
            <a:endParaRPr lang="en-GB"/>
          </a:p>
        </p:txBody>
      </p:sp>
      <p:sp>
        <p:nvSpPr>
          <p:cNvPr id="5" name="Subtitle 4">
            <a:extLst>
              <a:ext uri="{FF2B5EF4-FFF2-40B4-BE49-F238E27FC236}">
                <a16:creationId xmlns:a16="http://schemas.microsoft.com/office/drawing/2014/main" id="{5D4C05BA-9A0B-9C76-C5BF-5BE56E4C0D9C}"/>
              </a:ext>
            </a:extLst>
          </p:cNvPr>
          <p:cNvSpPr>
            <a:spLocks noGrp="1"/>
          </p:cNvSpPr>
          <p:nvPr>
            <p:ph type="subTitle" idx="9"/>
          </p:nvPr>
        </p:nvSpPr>
        <p:spPr>
          <a:xfrm>
            <a:off x="6118550" y="2673061"/>
            <a:ext cx="2305500" cy="54549"/>
          </a:xfrm>
        </p:spPr>
        <p:txBody>
          <a:bodyPr/>
          <a:lstStyle/>
          <a:p>
            <a:endParaRPr lang="en-GB"/>
          </a:p>
        </p:txBody>
      </p:sp>
      <p:sp>
        <p:nvSpPr>
          <p:cNvPr id="7" name="Subtitle 6">
            <a:extLst>
              <a:ext uri="{FF2B5EF4-FFF2-40B4-BE49-F238E27FC236}">
                <a16:creationId xmlns:a16="http://schemas.microsoft.com/office/drawing/2014/main" id="{F1BA9E73-8F77-4E3F-4E4C-8F17E45F4FB1}"/>
              </a:ext>
            </a:extLst>
          </p:cNvPr>
          <p:cNvSpPr>
            <a:spLocks noGrp="1"/>
          </p:cNvSpPr>
          <p:nvPr>
            <p:ph type="subTitle" idx="5"/>
          </p:nvPr>
        </p:nvSpPr>
        <p:spPr>
          <a:xfrm>
            <a:off x="720000" y="4553952"/>
            <a:ext cx="2305500" cy="54548"/>
          </a:xfrm>
        </p:spPr>
        <p:txBody>
          <a:bodyPr/>
          <a:lstStyle/>
          <a:p>
            <a:endParaRPr lang="en-GB"/>
          </a:p>
        </p:txBody>
      </p:sp>
      <p:sp>
        <p:nvSpPr>
          <p:cNvPr id="9" name="Subtitle 8">
            <a:extLst>
              <a:ext uri="{FF2B5EF4-FFF2-40B4-BE49-F238E27FC236}">
                <a16:creationId xmlns:a16="http://schemas.microsoft.com/office/drawing/2014/main" id="{6AB8446D-AB6F-AF44-C81D-4F2153677498}"/>
              </a:ext>
            </a:extLst>
          </p:cNvPr>
          <p:cNvSpPr>
            <a:spLocks noGrp="1"/>
          </p:cNvSpPr>
          <p:nvPr>
            <p:ph type="subTitle" idx="7"/>
          </p:nvPr>
        </p:nvSpPr>
        <p:spPr>
          <a:xfrm>
            <a:off x="3419271" y="4570517"/>
            <a:ext cx="2305500" cy="21418"/>
          </a:xfrm>
        </p:spPr>
        <p:txBody>
          <a:bodyPr/>
          <a:lstStyle/>
          <a:p>
            <a:endParaRPr lang="en-GB"/>
          </a:p>
        </p:txBody>
      </p:sp>
      <p:sp>
        <p:nvSpPr>
          <p:cNvPr id="11" name="Subtitle 10">
            <a:extLst>
              <a:ext uri="{FF2B5EF4-FFF2-40B4-BE49-F238E27FC236}">
                <a16:creationId xmlns:a16="http://schemas.microsoft.com/office/drawing/2014/main" id="{3FDE6136-B8AA-57E3-1E32-DBE4CF46FA6F}"/>
              </a:ext>
            </a:extLst>
          </p:cNvPr>
          <p:cNvSpPr>
            <a:spLocks noGrp="1"/>
          </p:cNvSpPr>
          <p:nvPr>
            <p:ph type="subTitle" idx="14"/>
          </p:nvPr>
        </p:nvSpPr>
        <p:spPr>
          <a:xfrm>
            <a:off x="6118550" y="4570517"/>
            <a:ext cx="2305500" cy="21418"/>
          </a:xfrm>
        </p:spPr>
        <p:txBody>
          <a:bodyPr/>
          <a:lstStyle/>
          <a:p>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3" name="Title 2">
            <a:extLst>
              <a:ext uri="{FF2B5EF4-FFF2-40B4-BE49-F238E27FC236}">
                <a16:creationId xmlns:a16="http://schemas.microsoft.com/office/drawing/2014/main" id="{E2D5E369-048C-DA18-56FB-27964E62060F}"/>
              </a:ext>
            </a:extLst>
          </p:cNvPr>
          <p:cNvSpPr>
            <a:spLocks noGrp="1"/>
          </p:cNvSpPr>
          <p:nvPr>
            <p:ph type="title"/>
          </p:nvPr>
        </p:nvSpPr>
        <p:spPr>
          <a:xfrm>
            <a:off x="-592323" y="89795"/>
            <a:ext cx="4563900" cy="531900"/>
          </a:xfrm>
        </p:spPr>
        <p:txBody>
          <a:bodyPr/>
          <a:lstStyle/>
          <a:p>
            <a:r>
              <a:rPr lang="en-GB" dirty="0"/>
              <a:t>Proposed Systems</a:t>
            </a:r>
          </a:p>
        </p:txBody>
      </p:sp>
      <p:sp>
        <p:nvSpPr>
          <p:cNvPr id="5" name="Subtitle 4">
            <a:extLst>
              <a:ext uri="{FF2B5EF4-FFF2-40B4-BE49-F238E27FC236}">
                <a16:creationId xmlns:a16="http://schemas.microsoft.com/office/drawing/2014/main" id="{3B0440DC-CE4D-55E4-6719-B4DE92137C0C}"/>
              </a:ext>
            </a:extLst>
          </p:cNvPr>
          <p:cNvSpPr>
            <a:spLocks noGrp="1"/>
          </p:cNvSpPr>
          <p:nvPr>
            <p:ph type="subTitle" idx="1"/>
          </p:nvPr>
        </p:nvSpPr>
        <p:spPr>
          <a:xfrm>
            <a:off x="538780" y="4546653"/>
            <a:ext cx="7006265" cy="723742"/>
          </a:xfrm>
        </p:spPr>
        <p:txBody>
          <a:bodyPr/>
          <a:lstStyle/>
          <a:p>
            <a:r>
              <a:rPr lang="en-GB" sz="900" b="1" dirty="0">
                <a:solidFill>
                  <a:schemeClr val="bg2"/>
                </a:solidFill>
              </a:rPr>
              <a:t>User Interface (UI)</a:t>
            </a:r>
            <a:r>
              <a:rPr lang="en-GB" sz="900" dirty="0">
                <a:solidFill>
                  <a:schemeClr val="bg2"/>
                </a:solidFill>
              </a:rPr>
              <a:t>:</a:t>
            </a:r>
            <a:endParaRPr lang="en-US" sz="900" dirty="0">
              <a:solidFill>
                <a:schemeClr val="bg2"/>
              </a:solidFill>
            </a:endParaRPr>
          </a:p>
          <a:p>
            <a:pPr marL="1200150" lvl="1" indent="-285750">
              <a:buFont typeface="Arial"/>
              <a:buChar char="•"/>
            </a:pPr>
            <a:r>
              <a:rPr lang="en-GB" sz="900" dirty="0">
                <a:solidFill>
                  <a:schemeClr val="bg1"/>
                </a:solidFill>
              </a:rPr>
              <a:t>The system should provide an intuitive and user-friendly interface accessible through various platforms such as web, mobile applications, or desktop applications.</a:t>
            </a:r>
          </a:p>
          <a:p>
            <a:pPr marL="1200150" lvl="1" indent="-285750">
              <a:buFont typeface="Arial"/>
              <a:buChar char="•"/>
            </a:pPr>
            <a:r>
              <a:rPr lang="en-GB" sz="900" dirty="0">
                <a:solidFill>
                  <a:schemeClr val="bg1"/>
                </a:solidFill>
              </a:rPr>
              <a:t>The UI should allow users to easily initiate wallet transfers, specify transfer details (recipient address, amount, gas fees, etc.), and monitor the status of their transactions.</a:t>
            </a:r>
          </a:p>
          <a:p>
            <a:pPr>
              <a:buFont typeface="Arial"/>
              <a:buChar char="•"/>
            </a:pPr>
            <a:endParaRPr lang="en-GB" sz="900" b="1" dirty="0">
              <a:solidFill>
                <a:schemeClr val="bg1"/>
              </a:solidFill>
            </a:endParaRPr>
          </a:p>
          <a:p>
            <a:pPr>
              <a:buFont typeface="Arial"/>
              <a:buChar char="•"/>
            </a:pPr>
            <a:r>
              <a:rPr lang="en-GB" sz="900" b="1" dirty="0">
                <a:solidFill>
                  <a:schemeClr val="bg2"/>
                </a:solidFill>
              </a:rPr>
              <a:t>Wallet Management</a:t>
            </a:r>
            <a:r>
              <a:rPr lang="en-GB" sz="900" dirty="0">
                <a:solidFill>
                  <a:schemeClr val="bg1"/>
                </a:solidFill>
              </a:rPr>
              <a:t>:</a:t>
            </a:r>
            <a:endParaRPr lang="en-GB">
              <a:solidFill>
                <a:schemeClr val="bg1"/>
              </a:solidFill>
            </a:endParaRPr>
          </a:p>
          <a:p>
            <a:pPr marL="1200150" lvl="1" indent="-285750">
              <a:buFont typeface="Arial"/>
              <a:buChar char="•"/>
            </a:pPr>
            <a:r>
              <a:rPr lang="en-GB" sz="900" dirty="0">
                <a:solidFill>
                  <a:schemeClr val="bg1"/>
                </a:solidFill>
              </a:rPr>
              <a:t>Users should be able to manage their Ethereum wallets within the system, including creating new wallets, importing existing wallets, and securely storing private keys or mnemonics.</a:t>
            </a:r>
            <a:endParaRPr lang="en-GB" sz="900">
              <a:solidFill>
                <a:schemeClr val="bg1"/>
              </a:solidFill>
            </a:endParaRPr>
          </a:p>
          <a:p>
            <a:pPr marL="1200150" lvl="1" indent="-285750">
              <a:buFont typeface="Arial"/>
              <a:buChar char="•"/>
            </a:pPr>
            <a:r>
              <a:rPr lang="en-GB" sz="900" dirty="0">
                <a:solidFill>
                  <a:schemeClr val="bg1"/>
                </a:solidFill>
              </a:rPr>
              <a:t>Wallet management features should prioritize security measures, such as encryption, multi-factor authentication, and hardware wallet integration, to protect users' funds from unauthorized access.</a:t>
            </a:r>
            <a:endParaRPr lang="en-GB" sz="900">
              <a:solidFill>
                <a:schemeClr val="bg1"/>
              </a:solidFill>
            </a:endParaRPr>
          </a:p>
          <a:p>
            <a:pPr>
              <a:buFont typeface="Arial"/>
              <a:buChar char="•"/>
            </a:pPr>
            <a:endParaRPr lang="en-GB" sz="900" b="1" dirty="0">
              <a:solidFill>
                <a:schemeClr val="bg1"/>
              </a:solidFill>
            </a:endParaRPr>
          </a:p>
          <a:p>
            <a:pPr>
              <a:buFont typeface="Arial"/>
              <a:buChar char="•"/>
            </a:pPr>
            <a:r>
              <a:rPr lang="en-GB" sz="900" b="1" dirty="0">
                <a:solidFill>
                  <a:schemeClr val="bg2"/>
                </a:solidFill>
              </a:rPr>
              <a:t>Transaction Processing</a:t>
            </a:r>
            <a:r>
              <a:rPr lang="en-GB" sz="900" dirty="0">
                <a:solidFill>
                  <a:schemeClr val="bg1"/>
                </a:solidFill>
              </a:rPr>
              <a:t>:</a:t>
            </a:r>
          </a:p>
          <a:p>
            <a:pPr marL="1200150" lvl="1" indent="-285750">
              <a:buFont typeface="Arial"/>
              <a:buChar char="•"/>
            </a:pPr>
            <a:r>
              <a:rPr lang="en-GB" sz="900" dirty="0">
                <a:solidFill>
                  <a:schemeClr val="bg1"/>
                </a:solidFill>
              </a:rPr>
              <a:t>The system should handle transaction processing efficiently, calculating appropriate gas fees based on network congestion and user preferences.</a:t>
            </a:r>
            <a:endParaRPr lang="en-GB" sz="900">
              <a:solidFill>
                <a:schemeClr val="bg1"/>
              </a:solidFill>
            </a:endParaRPr>
          </a:p>
          <a:p>
            <a:pPr marL="1200150" lvl="1" indent="-285750">
              <a:buFont typeface="Arial"/>
              <a:buChar char="•"/>
            </a:pPr>
            <a:r>
              <a:rPr lang="en-GB" sz="900" dirty="0">
                <a:solidFill>
                  <a:schemeClr val="bg1"/>
                </a:solidFill>
              </a:rPr>
              <a:t>It should provide real-time transaction status updates, including confirmation notifications and transaction history tracking.</a:t>
            </a:r>
            <a:endParaRPr lang="en-GB" sz="900">
              <a:solidFill>
                <a:schemeClr val="bg1"/>
              </a:solidFill>
            </a:endParaRPr>
          </a:p>
          <a:p>
            <a:pPr>
              <a:buFont typeface="Arial"/>
              <a:buChar char="•"/>
            </a:pPr>
            <a:r>
              <a:rPr lang="en-GB" sz="900" b="1" dirty="0">
                <a:solidFill>
                  <a:schemeClr val="bg2"/>
                </a:solidFill>
              </a:rPr>
              <a:t>Blockchain Interaction</a:t>
            </a:r>
            <a:r>
              <a:rPr lang="en-GB" sz="900" dirty="0">
                <a:solidFill>
                  <a:schemeClr val="bg1"/>
                </a:solidFill>
              </a:rPr>
              <a:t>:</a:t>
            </a:r>
            <a:endParaRPr lang="en-GB" sz="900">
              <a:solidFill>
                <a:schemeClr val="bg1"/>
              </a:solidFill>
            </a:endParaRPr>
          </a:p>
          <a:p>
            <a:pPr marL="1200150" lvl="1" indent="-285750">
              <a:buFont typeface="Arial"/>
              <a:buChar char="•"/>
            </a:pPr>
            <a:r>
              <a:rPr lang="en-GB" sz="900" dirty="0">
                <a:solidFill>
                  <a:schemeClr val="bg1"/>
                </a:solidFill>
              </a:rPr>
              <a:t>The system needs to interact with the Ethereum blockchain to submit transactions, monitor transaction status, and retrieve wallet balances and transaction history.</a:t>
            </a:r>
            <a:endParaRPr lang="en-GB" sz="900">
              <a:solidFill>
                <a:schemeClr val="bg1"/>
              </a:solidFill>
            </a:endParaRPr>
          </a:p>
          <a:p>
            <a:pPr marL="1200150" lvl="1" indent="-285750">
              <a:buFont typeface="Arial"/>
              <a:buChar char="•"/>
            </a:pPr>
            <a:r>
              <a:rPr lang="en-GB" sz="900" dirty="0">
                <a:solidFill>
                  <a:schemeClr val="bg1"/>
                </a:solidFill>
              </a:rPr>
              <a:t>Integration with Ethereum nodes or blockchain APIs is necessary to facilitate these interactions securely and reliably.</a:t>
            </a:r>
          </a:p>
          <a:p>
            <a:pPr>
              <a:buFont typeface="Arial"/>
              <a:buChar char="•"/>
            </a:pPr>
            <a:r>
              <a:rPr lang="en-GB" sz="800" b="1" dirty="0">
                <a:solidFill>
                  <a:schemeClr val="bg2"/>
                </a:solidFill>
              </a:rPr>
              <a:t>Error Handling and Recovery</a:t>
            </a:r>
            <a:r>
              <a:rPr lang="en-GB" sz="800" dirty="0">
                <a:solidFill>
                  <a:schemeClr val="bg1"/>
                </a:solidFill>
              </a:rPr>
              <a:t>:</a:t>
            </a:r>
          </a:p>
          <a:p>
            <a:pPr lvl="1">
              <a:buFont typeface="Arial"/>
              <a:buChar char="•"/>
            </a:pPr>
            <a:r>
              <a:rPr lang="en-GB" sz="800" dirty="0">
                <a:solidFill>
                  <a:schemeClr val="bg1"/>
                </a:solidFill>
              </a:rPr>
              <a:t>Robust error handling mechanisms should be implemented to address potential issues during transaction processing, such as network failures, insufficient funds, or invalid recipient addresses.</a:t>
            </a:r>
            <a:endParaRPr lang="en-GB" sz="800">
              <a:solidFill>
                <a:schemeClr val="bg1"/>
              </a:solidFill>
            </a:endParaRPr>
          </a:p>
          <a:p>
            <a:pPr lvl="1">
              <a:buFont typeface="Arial"/>
              <a:buChar char="•"/>
            </a:pPr>
            <a:r>
              <a:rPr lang="en-GB" sz="800" dirty="0">
                <a:solidFill>
                  <a:schemeClr val="bg1"/>
                </a:solidFill>
              </a:rPr>
              <a:t>The system should provide clear error messages and guidance for users to resolve issues and recover from transaction failures effectively.</a:t>
            </a:r>
            <a:endParaRPr lang="en-GB" sz="800">
              <a:solidFill>
                <a:schemeClr val="bg1"/>
              </a:solidFill>
            </a:endParaRPr>
          </a:p>
          <a:p>
            <a:pPr>
              <a:buFont typeface="Arial"/>
              <a:buChar char="•"/>
            </a:pPr>
            <a:r>
              <a:rPr lang="en-GB" sz="800" b="1" dirty="0">
                <a:solidFill>
                  <a:schemeClr val="bg2"/>
                </a:solidFill>
              </a:rPr>
              <a:t>Security Measures</a:t>
            </a:r>
            <a:r>
              <a:rPr lang="en-GB" sz="800" dirty="0">
                <a:solidFill>
                  <a:schemeClr val="bg1"/>
                </a:solidFill>
              </a:rPr>
              <a:t>:</a:t>
            </a:r>
            <a:endParaRPr lang="en-GB" sz="800">
              <a:solidFill>
                <a:schemeClr val="bg1"/>
              </a:solidFill>
            </a:endParaRPr>
          </a:p>
          <a:p>
            <a:pPr lvl="1">
              <a:buFont typeface="Arial"/>
              <a:buChar char="•"/>
            </a:pPr>
            <a:r>
              <a:rPr lang="en-GB" sz="800" dirty="0">
                <a:solidFill>
                  <a:schemeClr val="bg1"/>
                </a:solidFill>
              </a:rPr>
              <a:t>Strong security measures should be implemented throughout the system to safeguard users' funds and personal information.</a:t>
            </a:r>
            <a:endParaRPr lang="en-GB" sz="800">
              <a:solidFill>
                <a:schemeClr val="bg1"/>
              </a:solidFill>
            </a:endParaRPr>
          </a:p>
          <a:p>
            <a:pPr lvl="1">
              <a:buFont typeface="Arial"/>
              <a:buChar char="•"/>
            </a:pPr>
            <a:r>
              <a:rPr lang="en-GB" sz="800" dirty="0">
                <a:solidFill>
                  <a:schemeClr val="bg1"/>
                </a:solidFill>
              </a:rPr>
              <a:t>This includes measures such as encryption of sensitive data, secure key management practices, regular security audits, and adherence to industry best practices for cryptocurrency wallet security.</a:t>
            </a:r>
          </a:p>
          <a:p>
            <a:pPr marL="1200150" lvl="1" indent="-285750">
              <a:buFont typeface="Arial"/>
              <a:buChar char="•"/>
            </a:pPr>
            <a:endParaRPr lang="en-GB" sz="900" dirty="0">
              <a:solidFill>
                <a:schemeClr val="bg1"/>
              </a:solidFill>
            </a:endParaRPr>
          </a:p>
          <a:p>
            <a:endParaRPr lang="en-GB" sz="900" dirty="0">
              <a:solidFill>
                <a:schemeClr val="bg1"/>
              </a:solidFill>
            </a:endParaRPr>
          </a:p>
        </p:txBody>
      </p:sp>
    </p:spTree>
    <p:extLst>
      <p:ext uri="{BB962C8B-B14F-4D97-AF65-F5344CB8AC3E}">
        <p14:creationId xmlns:p14="http://schemas.microsoft.com/office/powerpoint/2010/main" val="1522580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35"/>
        <p:cNvGrpSpPr/>
        <p:nvPr/>
      </p:nvGrpSpPr>
      <p:grpSpPr>
        <a:xfrm>
          <a:off x="0" y="0"/>
          <a:ext cx="0" cy="0"/>
          <a:chOff x="0" y="0"/>
          <a:chExt cx="0" cy="0"/>
        </a:xfrm>
      </p:grpSpPr>
      <p:sp>
        <p:nvSpPr>
          <p:cNvPr id="8637" name="Google Shape;8637;p67"/>
          <p:cNvSpPr txBox="1">
            <a:spLocks noGrp="1"/>
          </p:cNvSpPr>
          <p:nvPr>
            <p:ph type="title"/>
          </p:nvPr>
        </p:nvSpPr>
        <p:spPr>
          <a:xfrm>
            <a:off x="756551" y="2197697"/>
            <a:ext cx="4360200" cy="1552800"/>
          </a:xfrm>
          <a:prstGeom prst="rect">
            <a:avLst/>
          </a:prstGeom>
        </p:spPr>
        <p:txBody>
          <a:bodyPr spcFirstLastPara="1" wrap="square" lIns="91425" tIns="91425" rIns="91425" bIns="91425" anchor="ctr" anchorCtr="0">
            <a:noAutofit/>
          </a:bodyPr>
          <a:lstStyle/>
          <a:p>
            <a:r>
              <a:rPr lang="en" sz="4000" dirty="0"/>
              <a:t>Architecture</a:t>
            </a:r>
            <a:br>
              <a:rPr lang="en" sz="4000" dirty="0"/>
            </a:br>
            <a:r>
              <a:rPr lang="en" sz="4000" dirty="0"/>
              <a:t>Design</a:t>
            </a:r>
            <a:endParaRPr lang="en" sz="4000" b="0" dirty="0">
              <a:solidFill>
                <a:srgbClr val="000000"/>
              </a:solidFill>
            </a:endParaRPr>
          </a:p>
          <a:p>
            <a:pPr marL="0" lvl="0" indent="0" algn="ctr">
              <a:spcBef>
                <a:spcPts val="0"/>
              </a:spcBef>
              <a:spcAft>
                <a:spcPts val="0"/>
              </a:spcAft>
              <a:buNone/>
            </a:pPr>
            <a:endParaRPr lang="en" dirty="0"/>
          </a:p>
        </p:txBody>
      </p:sp>
      <p:sp>
        <p:nvSpPr>
          <p:cNvPr id="8638" name="Google Shape;8638;p67"/>
          <p:cNvSpPr txBox="1">
            <a:spLocks noGrp="1"/>
          </p:cNvSpPr>
          <p:nvPr>
            <p:ph type="title" idx="2"/>
          </p:nvPr>
        </p:nvSpPr>
        <p:spPr>
          <a:xfrm>
            <a:off x="1319788" y="1078688"/>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 name="Subtitle 2">
            <a:extLst>
              <a:ext uri="{FF2B5EF4-FFF2-40B4-BE49-F238E27FC236}">
                <a16:creationId xmlns:a16="http://schemas.microsoft.com/office/drawing/2014/main" id="{FC26E82C-3AED-3A38-8FA4-D4DE5E627501}"/>
              </a:ext>
            </a:extLst>
          </p:cNvPr>
          <p:cNvSpPr>
            <a:spLocks noGrp="1"/>
          </p:cNvSpPr>
          <p:nvPr>
            <p:ph type="subTitle" idx="1"/>
          </p:nvPr>
        </p:nvSpPr>
        <p:spPr/>
        <p:txBody>
          <a:bodyPr/>
          <a:lstStyle/>
          <a:p>
            <a:endParaRPr lang="en-GB"/>
          </a:p>
        </p:txBody>
      </p:sp>
      <p:pic>
        <p:nvPicPr>
          <p:cNvPr id="5" name="Picture 4" descr="A stack of gold coins&#10;&#10;Description automatically generated">
            <a:extLst>
              <a:ext uri="{FF2B5EF4-FFF2-40B4-BE49-F238E27FC236}">
                <a16:creationId xmlns:a16="http://schemas.microsoft.com/office/drawing/2014/main" id="{AA023AF0-F824-62AD-5B3B-82562470EC55}"/>
              </a:ext>
            </a:extLst>
          </p:cNvPr>
          <p:cNvPicPr>
            <a:picLocks noChangeAspect="1"/>
          </p:cNvPicPr>
          <p:nvPr/>
        </p:nvPicPr>
        <p:blipFill>
          <a:blip r:embed="rId3"/>
          <a:stretch>
            <a:fillRect/>
          </a:stretch>
        </p:blipFill>
        <p:spPr>
          <a:xfrm>
            <a:off x="4762500" y="1553238"/>
            <a:ext cx="4572000" cy="24345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78"/>
        <p:cNvGrpSpPr/>
        <p:nvPr/>
      </p:nvGrpSpPr>
      <p:grpSpPr>
        <a:xfrm>
          <a:off x="0" y="0"/>
          <a:ext cx="0" cy="0"/>
          <a:chOff x="0" y="0"/>
          <a:chExt cx="0" cy="0"/>
        </a:xfrm>
      </p:grpSpPr>
      <p:sp>
        <p:nvSpPr>
          <p:cNvPr id="3" name="Title 2">
            <a:extLst>
              <a:ext uri="{FF2B5EF4-FFF2-40B4-BE49-F238E27FC236}">
                <a16:creationId xmlns:a16="http://schemas.microsoft.com/office/drawing/2014/main" id="{CDE6DBA7-23E8-E1DA-F0B0-6FA945FA9814}"/>
              </a:ext>
            </a:extLst>
          </p:cNvPr>
          <p:cNvSpPr>
            <a:spLocks noGrp="1"/>
          </p:cNvSpPr>
          <p:nvPr>
            <p:ph type="title"/>
          </p:nvPr>
        </p:nvSpPr>
        <p:spPr/>
        <p:txBody>
          <a:bodyPr/>
          <a:lstStyle/>
          <a:p>
            <a:endParaRPr lang="en-GB"/>
          </a:p>
        </p:txBody>
      </p:sp>
      <p:pic>
        <p:nvPicPr>
          <p:cNvPr id="4" name="Picture 3" descr="A diagram of a computer&#10;&#10;Description automatically generated">
            <a:extLst>
              <a:ext uri="{FF2B5EF4-FFF2-40B4-BE49-F238E27FC236}">
                <a16:creationId xmlns:a16="http://schemas.microsoft.com/office/drawing/2014/main" id="{B8399335-DA08-D63D-BD5D-008013DC7030}"/>
              </a:ext>
            </a:extLst>
          </p:cNvPr>
          <p:cNvPicPr>
            <a:picLocks noChangeAspect="1"/>
          </p:cNvPicPr>
          <p:nvPr/>
        </p:nvPicPr>
        <p:blipFill>
          <a:blip r:embed="rId3"/>
          <a:stretch>
            <a:fillRect/>
          </a:stretch>
        </p:blipFill>
        <p:spPr>
          <a:xfrm>
            <a:off x="1772010" y="266700"/>
            <a:ext cx="5923003" cy="478403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78"/>
        <p:cNvGrpSpPr/>
        <p:nvPr/>
      </p:nvGrpSpPr>
      <p:grpSpPr>
        <a:xfrm>
          <a:off x="0" y="0"/>
          <a:ext cx="0" cy="0"/>
          <a:chOff x="0" y="0"/>
          <a:chExt cx="0" cy="0"/>
        </a:xfrm>
      </p:grpSpPr>
      <p:sp>
        <p:nvSpPr>
          <p:cNvPr id="3" name="Title 2">
            <a:extLst>
              <a:ext uri="{FF2B5EF4-FFF2-40B4-BE49-F238E27FC236}">
                <a16:creationId xmlns:a16="http://schemas.microsoft.com/office/drawing/2014/main" id="{CDE6DBA7-23E8-E1DA-F0B0-6FA945FA9814}"/>
              </a:ext>
            </a:extLst>
          </p:cNvPr>
          <p:cNvSpPr>
            <a:spLocks noGrp="1"/>
          </p:cNvSpPr>
          <p:nvPr>
            <p:ph type="title"/>
          </p:nvPr>
        </p:nvSpPr>
        <p:spPr/>
        <p:txBody>
          <a:bodyPr/>
          <a:lstStyle/>
          <a:p>
            <a:endParaRPr lang="en-GB"/>
          </a:p>
        </p:txBody>
      </p:sp>
      <p:pic>
        <p:nvPicPr>
          <p:cNvPr id="2" name="Picture 1" descr="A diagram of different types of applications&#10;&#10;Description automatically generated">
            <a:extLst>
              <a:ext uri="{FF2B5EF4-FFF2-40B4-BE49-F238E27FC236}">
                <a16:creationId xmlns:a16="http://schemas.microsoft.com/office/drawing/2014/main" id="{8B4CB686-ACA5-8A59-C41B-086D35175C3A}"/>
              </a:ext>
            </a:extLst>
          </p:cNvPr>
          <p:cNvPicPr>
            <a:picLocks noChangeAspect="1"/>
          </p:cNvPicPr>
          <p:nvPr/>
        </p:nvPicPr>
        <p:blipFill>
          <a:blip r:embed="rId3"/>
          <a:stretch>
            <a:fillRect/>
          </a:stretch>
        </p:blipFill>
        <p:spPr>
          <a:xfrm>
            <a:off x="1474305" y="792587"/>
            <a:ext cx="6294781" cy="3765393"/>
          </a:xfrm>
          <a:prstGeom prst="rect">
            <a:avLst/>
          </a:prstGeom>
        </p:spPr>
      </p:pic>
    </p:spTree>
    <p:extLst>
      <p:ext uri="{BB962C8B-B14F-4D97-AF65-F5344CB8AC3E}">
        <p14:creationId xmlns:p14="http://schemas.microsoft.com/office/powerpoint/2010/main" val="128294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96"/>
        <p:cNvGrpSpPr/>
        <p:nvPr/>
      </p:nvGrpSpPr>
      <p:grpSpPr>
        <a:xfrm>
          <a:off x="0" y="0"/>
          <a:ext cx="0" cy="0"/>
          <a:chOff x="0" y="0"/>
          <a:chExt cx="0" cy="0"/>
        </a:xfrm>
      </p:grpSpPr>
      <p:pic>
        <p:nvPicPr>
          <p:cNvPr id="9697" name="Google Shape;9697;p70"/>
          <p:cNvPicPr preferRelativeResize="0"/>
          <p:nvPr/>
        </p:nvPicPr>
        <p:blipFill>
          <a:blip r:embed="rId3">
            <a:alphaModFix/>
          </a:blip>
          <a:stretch>
            <a:fillRect/>
          </a:stretch>
        </p:blipFill>
        <p:spPr>
          <a:xfrm>
            <a:off x="-1644527" y="1625750"/>
            <a:ext cx="8837156" cy="5143501"/>
          </a:xfrm>
          <a:prstGeom prst="rect">
            <a:avLst/>
          </a:prstGeom>
          <a:noFill/>
          <a:ln>
            <a:noFill/>
          </a:ln>
        </p:spPr>
      </p:pic>
      <p:sp>
        <p:nvSpPr>
          <p:cNvPr id="9698" name="Google Shape;9698;p70"/>
          <p:cNvSpPr txBox="1">
            <a:spLocks noGrp="1"/>
          </p:cNvSpPr>
          <p:nvPr>
            <p:ph type="title"/>
          </p:nvPr>
        </p:nvSpPr>
        <p:spPr>
          <a:xfrm>
            <a:off x="2635350" y="1054075"/>
            <a:ext cx="5793600" cy="151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t>
            </a:r>
            <a:r>
              <a:rPr lang="en" b="0" dirty="0">
                <a:solidFill>
                  <a:schemeClr val="bg2"/>
                </a:solidFill>
                <a:latin typeface="Roboto"/>
                <a:ea typeface="Roboto"/>
                <a:cs typeface="Roboto"/>
              </a:rPr>
              <a:t>3,146.30</a:t>
            </a:r>
            <a:endParaRPr dirty="0">
              <a:solidFill>
                <a:schemeClr val="bg2"/>
              </a:solidFill>
            </a:endParaRPr>
          </a:p>
        </p:txBody>
      </p:sp>
      <p:sp>
        <p:nvSpPr>
          <p:cNvPr id="9699" name="Google Shape;9699;p70"/>
          <p:cNvSpPr txBox="1">
            <a:spLocks noGrp="1"/>
          </p:cNvSpPr>
          <p:nvPr>
            <p:ph type="subTitle" idx="1"/>
          </p:nvPr>
        </p:nvSpPr>
        <p:spPr>
          <a:xfrm>
            <a:off x="2635350" y="2565225"/>
            <a:ext cx="5793600" cy="713400"/>
          </a:xfrm>
          <a:prstGeom prst="rect">
            <a:avLst/>
          </a:prstGeom>
        </p:spPr>
        <p:txBody>
          <a:bodyPr spcFirstLastPara="1" wrap="square" lIns="91425" tIns="91425" rIns="91425" bIns="91425" anchor="t" anchorCtr="0">
            <a:noAutofit/>
          </a:bodyPr>
          <a:lstStyle/>
          <a:p>
            <a:pPr marL="0" indent="0"/>
            <a:r>
              <a:rPr lang="en" dirty="0"/>
              <a:t>Value of </a:t>
            </a:r>
            <a:r>
              <a:rPr lang="en" dirty="0" err="1"/>
              <a:t>ethereum</a:t>
            </a:r>
            <a:endParaRPr dirty="0" err="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34"/>
        <p:cNvGrpSpPr/>
        <p:nvPr/>
      </p:nvGrpSpPr>
      <p:grpSpPr>
        <a:xfrm>
          <a:off x="0" y="0"/>
          <a:ext cx="0" cy="0"/>
          <a:chOff x="0" y="0"/>
          <a:chExt cx="0" cy="0"/>
        </a:xfrm>
      </p:grpSpPr>
      <p:sp>
        <p:nvSpPr>
          <p:cNvPr id="9735" name="Google Shape;9735;p72"/>
          <p:cNvSpPr txBox="1">
            <a:spLocks noGrp="1"/>
          </p:cNvSpPr>
          <p:nvPr>
            <p:ph type="title" idx="2"/>
          </p:nvPr>
        </p:nvSpPr>
        <p:spPr>
          <a:xfrm>
            <a:off x="3418963" y="1411216"/>
            <a:ext cx="31509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9737" name="Google Shape;9737;p72"/>
          <p:cNvSpPr txBox="1">
            <a:spLocks noGrp="1"/>
          </p:cNvSpPr>
          <p:nvPr>
            <p:ph type="title"/>
          </p:nvPr>
        </p:nvSpPr>
        <p:spPr>
          <a:xfrm>
            <a:off x="1299783" y="2255567"/>
            <a:ext cx="7704000" cy="841800"/>
          </a:xfrm>
          <a:prstGeom prst="rect">
            <a:avLst/>
          </a:prstGeom>
        </p:spPr>
        <p:txBody>
          <a:bodyPr spcFirstLastPara="1" wrap="square" lIns="91425" tIns="91425" rIns="91425" bIns="91425" anchor="ctr" anchorCtr="0">
            <a:noAutofit/>
          </a:bodyPr>
          <a:lstStyle/>
          <a:p>
            <a:r>
              <a:rPr lang="en" sz="5400" dirty="0"/>
              <a:t>Modules &amp; Workflows</a:t>
            </a:r>
            <a:endParaRPr lang="en" sz="5400" b="0" dirty="0">
              <a:solidFill>
                <a:srgbClr val="000000"/>
              </a:solidFill>
            </a:endParaRPr>
          </a:p>
        </p:txBody>
      </p:sp>
      <p:sp>
        <p:nvSpPr>
          <p:cNvPr id="3" name="Subtitle 2">
            <a:extLst>
              <a:ext uri="{FF2B5EF4-FFF2-40B4-BE49-F238E27FC236}">
                <a16:creationId xmlns:a16="http://schemas.microsoft.com/office/drawing/2014/main" id="{FC7CFBFA-C205-9D5E-0C77-581D3F4C83EA}"/>
              </a:ext>
            </a:extLst>
          </p:cNvPr>
          <p:cNvSpPr>
            <a:spLocks noGrp="1"/>
          </p:cNvSpPr>
          <p:nvPr>
            <p:ph type="subTitle" idx="1"/>
          </p:nvPr>
        </p:nvSpPr>
        <p:spPr/>
        <p:txBody>
          <a:bodyPr/>
          <a:lstStyle/>
          <a:p>
            <a:endParaRPr lang="en-GB"/>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3" name="Title 2">
            <a:extLst>
              <a:ext uri="{FF2B5EF4-FFF2-40B4-BE49-F238E27FC236}">
                <a16:creationId xmlns:a16="http://schemas.microsoft.com/office/drawing/2014/main" id="{E2D5E369-048C-DA18-56FB-27964E62060F}"/>
              </a:ext>
            </a:extLst>
          </p:cNvPr>
          <p:cNvSpPr>
            <a:spLocks noGrp="1"/>
          </p:cNvSpPr>
          <p:nvPr>
            <p:ph type="title"/>
          </p:nvPr>
        </p:nvSpPr>
        <p:spPr>
          <a:xfrm>
            <a:off x="-1379171" y="-34444"/>
            <a:ext cx="4563900" cy="531900"/>
          </a:xfrm>
        </p:spPr>
        <p:txBody>
          <a:bodyPr/>
          <a:lstStyle/>
          <a:p>
            <a:r>
              <a:rPr lang="en-GB" dirty="0"/>
              <a:t>Modules</a:t>
            </a:r>
          </a:p>
        </p:txBody>
      </p:sp>
      <p:sp>
        <p:nvSpPr>
          <p:cNvPr id="5" name="Subtitle 4">
            <a:extLst>
              <a:ext uri="{FF2B5EF4-FFF2-40B4-BE49-F238E27FC236}">
                <a16:creationId xmlns:a16="http://schemas.microsoft.com/office/drawing/2014/main" id="{3B0440DC-CE4D-55E4-6719-B4DE92137C0C}"/>
              </a:ext>
            </a:extLst>
          </p:cNvPr>
          <p:cNvSpPr>
            <a:spLocks noGrp="1"/>
          </p:cNvSpPr>
          <p:nvPr>
            <p:ph type="subTitle" idx="1"/>
          </p:nvPr>
        </p:nvSpPr>
        <p:spPr>
          <a:xfrm>
            <a:off x="605042" y="5424610"/>
            <a:ext cx="6790918" cy="632634"/>
          </a:xfrm>
        </p:spPr>
        <p:txBody>
          <a:bodyPr/>
          <a:lstStyle/>
          <a:p>
            <a:r>
              <a:rPr lang="en-GB" sz="1050" b="1" dirty="0">
                <a:solidFill>
                  <a:schemeClr val="bg2"/>
                </a:solidFill>
              </a:rPr>
              <a:t>Wallet Creation and Management Module</a:t>
            </a:r>
            <a:r>
              <a:rPr lang="en-GB" sz="1050" dirty="0">
                <a:solidFill>
                  <a:srgbClr val="0D0D0D"/>
                </a:solidFill>
              </a:rPr>
              <a:t>:</a:t>
            </a:r>
            <a:endParaRPr lang="en-US" sz="1050">
              <a:solidFill>
                <a:srgbClr val="0D0D0D"/>
              </a:solidFill>
            </a:endParaRPr>
          </a:p>
          <a:p>
            <a:pPr marL="1200150" lvl="1" indent="-285750">
              <a:buFont typeface="Arial"/>
              <a:buChar char="•"/>
            </a:pPr>
            <a:r>
              <a:rPr lang="en-GB" sz="1050" dirty="0">
                <a:solidFill>
                  <a:schemeClr val="bg1"/>
                </a:solidFill>
              </a:rPr>
              <a:t>This module handles the creation of new Ethereum wallets and the management of existing ones. It includes functions for generating wallet addresses, creating mnemonic phrases, importing/exporting wallets, and managing private keys.</a:t>
            </a:r>
          </a:p>
          <a:p>
            <a:pPr>
              <a:buFont typeface="Arial"/>
              <a:buChar char="•"/>
            </a:pPr>
            <a:endParaRPr lang="en-GB" sz="1050" b="1" dirty="0">
              <a:solidFill>
                <a:schemeClr val="bg2"/>
              </a:solidFill>
            </a:endParaRPr>
          </a:p>
          <a:p>
            <a:pPr>
              <a:buFont typeface="Arial"/>
              <a:buChar char="•"/>
            </a:pPr>
            <a:r>
              <a:rPr lang="en-GB" sz="1050" b="1" dirty="0">
                <a:solidFill>
                  <a:schemeClr val="bg2"/>
                </a:solidFill>
              </a:rPr>
              <a:t>Blockchain Interaction Module</a:t>
            </a:r>
            <a:r>
              <a:rPr lang="en-GB" sz="1050" dirty="0">
                <a:solidFill>
                  <a:srgbClr val="0D0D0D"/>
                </a:solidFill>
              </a:rPr>
              <a:t>:</a:t>
            </a:r>
            <a:endParaRPr lang="en-GB" sz="1050"/>
          </a:p>
          <a:p>
            <a:pPr marL="1200150" lvl="1" indent="-285750">
              <a:buFont typeface="Arial"/>
              <a:buChar char="•"/>
            </a:pPr>
            <a:r>
              <a:rPr lang="en-GB" sz="1050" dirty="0">
                <a:solidFill>
                  <a:schemeClr val="bg1"/>
                </a:solidFill>
              </a:rPr>
              <a:t>This module facilitates communication with the Ethereum blockchain network. It includes components for interacting with Ethereum nodes, submitting transactions, querying blockchain data (e.g., wallet balances, transaction history), and</a:t>
            </a:r>
            <a:r>
              <a:rPr lang="en-GB" sz="1050" dirty="0">
                <a:solidFill>
                  <a:srgbClr val="0D0D0D"/>
                </a:solidFill>
              </a:rPr>
              <a:t> monitoring network status.</a:t>
            </a:r>
          </a:p>
          <a:p>
            <a:pPr>
              <a:buFont typeface="Arial"/>
              <a:buChar char="•"/>
            </a:pPr>
            <a:r>
              <a:rPr lang="en-GB" sz="1050" b="1" dirty="0">
                <a:solidFill>
                  <a:schemeClr val="bg2"/>
                </a:solidFill>
              </a:rPr>
              <a:t>Transaction Processing Module</a:t>
            </a:r>
            <a:r>
              <a:rPr lang="en-GB" sz="1050" dirty="0">
                <a:solidFill>
                  <a:srgbClr val="0D0D0D"/>
                </a:solidFill>
              </a:rPr>
              <a:t>:</a:t>
            </a:r>
          </a:p>
          <a:p>
            <a:pPr marL="1200150" lvl="1" indent="-285750">
              <a:buFont typeface="Arial"/>
              <a:buChar char="•"/>
            </a:pPr>
            <a:r>
              <a:rPr lang="en-GB" sz="1050" dirty="0">
                <a:solidFill>
                  <a:schemeClr val="bg1"/>
                </a:solidFill>
              </a:rPr>
              <a:t>The transaction processing module is responsible for creating, signing, and broadcasting transactions to the Ethereum network. It handles tasks such as transaction validation, gas fee estimation, nonce management, and transaction status monitoring.</a:t>
            </a:r>
          </a:p>
          <a:p>
            <a:pPr>
              <a:buFont typeface="Arial"/>
              <a:buChar char="•"/>
            </a:pPr>
            <a:endParaRPr lang="en-GB" sz="1050" b="1" dirty="0">
              <a:solidFill>
                <a:schemeClr val="bg2"/>
              </a:solidFill>
            </a:endParaRPr>
          </a:p>
          <a:p>
            <a:pPr>
              <a:buFont typeface="Arial"/>
              <a:buChar char="•"/>
            </a:pPr>
            <a:r>
              <a:rPr lang="en-GB" sz="1050" b="1" dirty="0">
                <a:solidFill>
                  <a:schemeClr val="bg2"/>
                </a:solidFill>
              </a:rPr>
              <a:t>Security Module</a:t>
            </a:r>
            <a:r>
              <a:rPr lang="en-GB" sz="1050" dirty="0">
                <a:solidFill>
                  <a:srgbClr val="0D0D0D"/>
                </a:solidFill>
              </a:rPr>
              <a:t>:</a:t>
            </a:r>
            <a:endParaRPr lang="en-GB" sz="1050"/>
          </a:p>
          <a:p>
            <a:pPr marL="1200150" lvl="1" indent="-285750">
              <a:buFont typeface="Arial"/>
              <a:buChar char="•"/>
            </a:pPr>
            <a:r>
              <a:rPr lang="en-GB" sz="1050" dirty="0">
                <a:solidFill>
                  <a:schemeClr val="bg1"/>
                </a:solidFill>
              </a:rPr>
              <a:t>The security module implements measures to protect users' funds and sensitive information. It includes components for key management, encryption of private keys and mnemonic phrases, secure storage mechanisms, multi-factor authentication, and protection against common security threats such as phishing attacks or malware.</a:t>
            </a:r>
          </a:p>
          <a:p>
            <a:pPr>
              <a:buFont typeface="Arial"/>
              <a:buChar char="•"/>
            </a:pPr>
            <a:endParaRPr lang="en-GB" sz="1050" b="1" dirty="0">
              <a:solidFill>
                <a:schemeClr val="bg2"/>
              </a:solidFill>
            </a:endParaRPr>
          </a:p>
          <a:p>
            <a:pPr>
              <a:buFont typeface="Arial"/>
              <a:buChar char="•"/>
            </a:pPr>
            <a:r>
              <a:rPr lang="en-GB" sz="1050" b="1" dirty="0">
                <a:solidFill>
                  <a:schemeClr val="bg2"/>
                </a:solidFill>
              </a:rPr>
              <a:t>User Interface (UI) Module</a:t>
            </a:r>
            <a:r>
              <a:rPr lang="en-GB" sz="1050" dirty="0">
                <a:solidFill>
                  <a:srgbClr val="0D0D0D"/>
                </a:solidFill>
              </a:rPr>
              <a:t>:</a:t>
            </a:r>
            <a:endParaRPr lang="en-GB" sz="1050"/>
          </a:p>
          <a:p>
            <a:pPr marL="1200150" lvl="1" indent="-285750">
              <a:buFont typeface="Arial"/>
              <a:buChar char="•"/>
            </a:pPr>
            <a:r>
              <a:rPr lang="en-GB" sz="1050" dirty="0">
                <a:solidFill>
                  <a:schemeClr val="bg1"/>
                </a:solidFill>
              </a:rPr>
              <a:t>The UI module provides the graphical interface through which users interact with the wallet application. It includes components for displaying wallet balances, initiating transactions, managing wallet settings, viewing transaction history, and accessing additional features such as address book management or integration with external services.</a:t>
            </a:r>
          </a:p>
          <a:p>
            <a:pPr>
              <a:buFont typeface="Arial"/>
              <a:buChar char="•"/>
            </a:pPr>
            <a:endParaRPr lang="en-GB" sz="1050" b="1" dirty="0">
              <a:solidFill>
                <a:schemeClr val="bg2"/>
              </a:solidFill>
            </a:endParaRPr>
          </a:p>
          <a:p>
            <a:pPr>
              <a:buFont typeface="Arial"/>
              <a:buChar char="•"/>
            </a:pPr>
            <a:endParaRPr lang="en-GB" sz="1050" dirty="0">
              <a:solidFill>
                <a:schemeClr val="bg1"/>
              </a:solidFill>
            </a:endParaRPr>
          </a:p>
          <a:p>
            <a:pPr>
              <a:buFont typeface="Arial"/>
              <a:buChar char="•"/>
            </a:pPr>
            <a:endParaRPr lang="en-GB" sz="800" b="1" dirty="0">
              <a:solidFill>
                <a:schemeClr val="bg2"/>
              </a:solidFill>
            </a:endParaRPr>
          </a:p>
          <a:p>
            <a:pPr>
              <a:buFont typeface="Arial"/>
              <a:buChar char="•"/>
            </a:pPr>
            <a:endParaRPr lang="en-GB" sz="800" dirty="0">
              <a:solidFill>
                <a:srgbClr val="0D0D0D"/>
              </a:solidFill>
            </a:endParaRPr>
          </a:p>
          <a:p>
            <a:endParaRPr lang="en-GB" sz="800" dirty="0">
              <a:solidFill>
                <a:schemeClr val="bg1"/>
              </a:solidFill>
            </a:endParaRPr>
          </a:p>
          <a:p>
            <a:pPr marL="1200150" lvl="1" indent="-285750">
              <a:buFont typeface="Arial"/>
              <a:buChar char="•"/>
            </a:pPr>
            <a:endParaRPr lang="en-GB" sz="800" dirty="0">
              <a:solidFill>
                <a:schemeClr val="bg1"/>
              </a:solidFill>
            </a:endParaRPr>
          </a:p>
          <a:p>
            <a:endParaRPr lang="en-GB" sz="800" dirty="0">
              <a:solidFill>
                <a:schemeClr val="bg1"/>
              </a:solidFill>
            </a:endParaRPr>
          </a:p>
        </p:txBody>
      </p:sp>
    </p:spTree>
    <p:extLst>
      <p:ext uri="{BB962C8B-B14F-4D97-AF65-F5344CB8AC3E}">
        <p14:creationId xmlns:p14="http://schemas.microsoft.com/office/powerpoint/2010/main" val="3281504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3" name="Title 2">
            <a:extLst>
              <a:ext uri="{FF2B5EF4-FFF2-40B4-BE49-F238E27FC236}">
                <a16:creationId xmlns:a16="http://schemas.microsoft.com/office/drawing/2014/main" id="{E2D5E369-048C-DA18-56FB-27964E62060F}"/>
              </a:ext>
            </a:extLst>
          </p:cNvPr>
          <p:cNvSpPr>
            <a:spLocks noGrp="1"/>
          </p:cNvSpPr>
          <p:nvPr>
            <p:ph type="title"/>
          </p:nvPr>
        </p:nvSpPr>
        <p:spPr>
          <a:xfrm>
            <a:off x="-1379171" y="-34444"/>
            <a:ext cx="4563900" cy="531900"/>
          </a:xfrm>
        </p:spPr>
        <p:txBody>
          <a:bodyPr/>
          <a:lstStyle/>
          <a:p>
            <a:r>
              <a:rPr lang="en-GB" dirty="0"/>
              <a:t>Modules</a:t>
            </a:r>
          </a:p>
        </p:txBody>
      </p:sp>
      <p:sp>
        <p:nvSpPr>
          <p:cNvPr id="5" name="Subtitle 4">
            <a:extLst>
              <a:ext uri="{FF2B5EF4-FFF2-40B4-BE49-F238E27FC236}">
                <a16:creationId xmlns:a16="http://schemas.microsoft.com/office/drawing/2014/main" id="{3B0440DC-CE4D-55E4-6719-B4DE92137C0C}"/>
              </a:ext>
            </a:extLst>
          </p:cNvPr>
          <p:cNvSpPr>
            <a:spLocks noGrp="1"/>
          </p:cNvSpPr>
          <p:nvPr>
            <p:ph type="subTitle" idx="1"/>
          </p:nvPr>
        </p:nvSpPr>
        <p:spPr>
          <a:xfrm>
            <a:off x="605042" y="4149089"/>
            <a:ext cx="6790918" cy="632634"/>
          </a:xfrm>
        </p:spPr>
        <p:txBody>
          <a:bodyPr/>
          <a:lstStyle/>
          <a:p>
            <a:pPr marL="285750" indent="-285750">
              <a:buFont typeface="Arial,Sans-Serif"/>
              <a:buChar char="•"/>
            </a:pPr>
            <a:endParaRPr lang="en-GB" sz="1050" dirty="0">
              <a:solidFill>
                <a:srgbClr val="191919"/>
              </a:solidFill>
              <a:latin typeface="Arial"/>
              <a:cs typeface="Arial"/>
            </a:endParaRPr>
          </a:p>
          <a:p>
            <a:pPr marL="285750" indent="-285750">
              <a:buFont typeface="Arial,Sans-Serif"/>
              <a:buChar char="•"/>
            </a:pPr>
            <a:r>
              <a:rPr lang="en-GB" sz="1050" b="1">
                <a:solidFill>
                  <a:schemeClr val="bg2"/>
                </a:solidFill>
                <a:latin typeface="Arial"/>
                <a:cs typeface="Arial"/>
              </a:rPr>
              <a:t>Backup and Recovery Module</a:t>
            </a:r>
            <a:r>
              <a:rPr lang="en-GB" sz="1050">
                <a:solidFill>
                  <a:srgbClr val="0D0D0D"/>
                </a:solidFill>
                <a:latin typeface="Arial"/>
                <a:cs typeface="Arial"/>
              </a:rPr>
              <a:t>:</a:t>
            </a:r>
            <a:endParaRPr lang="en-GB" sz="1050">
              <a:solidFill>
                <a:srgbClr val="191919"/>
              </a:solidFill>
              <a:latin typeface="Arial"/>
              <a:cs typeface="Arial"/>
            </a:endParaRPr>
          </a:p>
          <a:p>
            <a:pPr marL="1200150" lvl="1" indent="-285750">
              <a:buFont typeface="Arial,Sans-Serif"/>
              <a:buChar char="•"/>
            </a:pPr>
            <a:r>
              <a:rPr lang="en-GB" sz="1050" dirty="0">
                <a:solidFill>
                  <a:schemeClr val="bg1"/>
                </a:solidFill>
                <a:latin typeface="Arial"/>
                <a:cs typeface="Arial"/>
              </a:rPr>
              <a:t>This module enables users to securely back up their wallet data and recover access to their funds in case of loss or theft. It includes functions for creating wallet backups, generating recovery phrases.</a:t>
            </a:r>
            <a:endParaRPr lang="en-US" sz="1050" dirty="0">
              <a:solidFill>
                <a:schemeClr val="bg1"/>
              </a:solidFill>
              <a:latin typeface="Arial"/>
              <a:cs typeface="Arial"/>
            </a:endParaRPr>
          </a:p>
          <a:p>
            <a:pPr marL="285750" indent="-285750">
              <a:buFont typeface="Arial,Sans-Serif"/>
              <a:buChar char="•"/>
            </a:pPr>
            <a:endParaRPr lang="en-GB" sz="1050" dirty="0">
              <a:solidFill>
                <a:srgbClr val="191919"/>
              </a:solidFill>
              <a:latin typeface="Arial"/>
              <a:cs typeface="Arial"/>
            </a:endParaRPr>
          </a:p>
          <a:p>
            <a:pPr marL="139700" indent="0"/>
            <a:r>
              <a:rPr lang="en-GB" sz="1050" b="1" dirty="0">
                <a:solidFill>
                  <a:schemeClr val="bg2"/>
                </a:solidFill>
                <a:latin typeface="Arial"/>
                <a:cs typeface="Arial"/>
              </a:rPr>
              <a:t>Network Layer Module</a:t>
            </a:r>
            <a:r>
              <a:rPr lang="en-GB" sz="1050" dirty="0">
                <a:solidFill>
                  <a:srgbClr val="0D0D0D"/>
                </a:solidFill>
                <a:latin typeface="Arial"/>
                <a:cs typeface="Arial"/>
              </a:rPr>
              <a:t>:</a:t>
            </a:r>
            <a:endParaRPr lang="en-GB" sz="1050" dirty="0">
              <a:solidFill>
                <a:srgbClr val="191919"/>
              </a:solidFill>
              <a:latin typeface="Arial"/>
              <a:cs typeface="Arial"/>
            </a:endParaRPr>
          </a:p>
          <a:p>
            <a:pPr marL="1200150" lvl="1" indent="-285750">
              <a:buFont typeface="Arial,Sans-Serif"/>
              <a:buChar char="•"/>
            </a:pPr>
            <a:r>
              <a:rPr lang="en-GB" sz="1050" dirty="0">
                <a:solidFill>
                  <a:schemeClr val="bg1"/>
                </a:solidFill>
                <a:latin typeface="Arial"/>
                <a:cs typeface="Arial"/>
              </a:rPr>
              <a:t>The network layer module manages network connectivity and communication between the wallet application and external nodes or services. It ensures reliable data transmission over the internet using protocols such as HTTPS, </a:t>
            </a:r>
            <a:r>
              <a:rPr lang="en-GB" sz="1050" dirty="0" err="1">
                <a:solidFill>
                  <a:schemeClr val="bg1"/>
                </a:solidFill>
                <a:latin typeface="Arial"/>
                <a:cs typeface="Arial"/>
              </a:rPr>
              <a:t>WebSockets</a:t>
            </a:r>
            <a:r>
              <a:rPr lang="en-GB" sz="1050" dirty="0">
                <a:solidFill>
                  <a:schemeClr val="bg1"/>
                </a:solidFill>
                <a:latin typeface="Arial"/>
                <a:cs typeface="Arial"/>
              </a:rPr>
              <a:t>, or other blockchain-specific protocols.</a:t>
            </a:r>
          </a:p>
          <a:p>
            <a:pPr marL="285750" indent="-285750">
              <a:buFont typeface="Arial,Sans-Serif"/>
              <a:buChar char="•"/>
            </a:pPr>
            <a:endParaRPr lang="en-GB" sz="1050" dirty="0">
              <a:solidFill>
                <a:srgbClr val="191919"/>
              </a:solidFill>
              <a:latin typeface="Arial"/>
              <a:cs typeface="Arial"/>
            </a:endParaRPr>
          </a:p>
          <a:p>
            <a:pPr marL="285750" indent="-285750">
              <a:buFont typeface="Arial,Sans-Serif"/>
              <a:buChar char="•"/>
            </a:pPr>
            <a:r>
              <a:rPr lang="en-GB" sz="1050" b="1" dirty="0">
                <a:solidFill>
                  <a:schemeClr val="bg2"/>
                </a:solidFill>
                <a:latin typeface="Arial"/>
                <a:cs typeface="Arial"/>
              </a:rPr>
              <a:t>Integration with External Services Module</a:t>
            </a:r>
            <a:r>
              <a:rPr lang="en-GB" sz="1050" dirty="0">
                <a:solidFill>
                  <a:srgbClr val="0D0D0D"/>
                </a:solidFill>
                <a:latin typeface="Arial"/>
                <a:cs typeface="Arial"/>
              </a:rPr>
              <a:t>:</a:t>
            </a:r>
            <a:endParaRPr lang="en-GB" sz="1050" dirty="0">
              <a:solidFill>
                <a:srgbClr val="191919"/>
              </a:solidFill>
              <a:latin typeface="Arial"/>
              <a:cs typeface="Arial"/>
            </a:endParaRPr>
          </a:p>
          <a:p>
            <a:pPr marL="1200150" lvl="1" indent="-285750">
              <a:buFont typeface="Arial,Sans-Serif"/>
              <a:buChar char="•"/>
            </a:pPr>
            <a:r>
              <a:rPr lang="en-GB" sz="1050" dirty="0">
                <a:solidFill>
                  <a:schemeClr val="bg1"/>
                </a:solidFill>
                <a:latin typeface="Arial"/>
                <a:cs typeface="Arial"/>
              </a:rPr>
              <a:t>This module enables integration with external services and APIs to provide additional functionality or access to third-party services. Examples include integration with cryptocurrency exchanges, decentralized finance (DeFi) platforms, identity verification services, or other blockchain applications.</a:t>
            </a:r>
          </a:p>
          <a:p>
            <a:pPr>
              <a:buFont typeface="Arial"/>
              <a:buChar char="•"/>
            </a:pPr>
            <a:endParaRPr lang="en-GB" sz="1050" dirty="0">
              <a:solidFill>
                <a:srgbClr val="0D0D0D"/>
              </a:solidFill>
            </a:endParaRPr>
          </a:p>
          <a:p>
            <a:endParaRPr lang="en-GB" sz="1050" dirty="0">
              <a:solidFill>
                <a:schemeClr val="bg1"/>
              </a:solidFill>
            </a:endParaRPr>
          </a:p>
          <a:p>
            <a:pPr marL="1200150" lvl="1" indent="-285750">
              <a:buFont typeface="Arial"/>
              <a:buChar char="•"/>
            </a:pPr>
            <a:endParaRPr lang="en-GB" sz="1050" dirty="0">
              <a:solidFill>
                <a:schemeClr val="bg1"/>
              </a:solidFill>
            </a:endParaRPr>
          </a:p>
          <a:p>
            <a:endParaRPr lang="en-GB" sz="1050" dirty="0">
              <a:solidFill>
                <a:schemeClr val="bg1"/>
              </a:solidFill>
            </a:endParaRPr>
          </a:p>
        </p:txBody>
      </p:sp>
    </p:spTree>
    <p:extLst>
      <p:ext uri="{BB962C8B-B14F-4D97-AF65-F5344CB8AC3E}">
        <p14:creationId xmlns:p14="http://schemas.microsoft.com/office/powerpoint/2010/main" val="1829076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7"/>
        <p:cNvGrpSpPr/>
        <p:nvPr/>
      </p:nvGrpSpPr>
      <p:grpSpPr>
        <a:xfrm>
          <a:off x="0" y="0"/>
          <a:ext cx="0" cy="0"/>
          <a:chOff x="0" y="0"/>
          <a:chExt cx="0" cy="0"/>
        </a:xfrm>
      </p:grpSpPr>
      <p:sp>
        <p:nvSpPr>
          <p:cNvPr id="7588" name="Google Shape;7588;p41"/>
          <p:cNvSpPr txBox="1">
            <a:spLocks noGrp="1"/>
          </p:cNvSpPr>
          <p:nvPr>
            <p:ph type="ctrTitle"/>
          </p:nvPr>
        </p:nvSpPr>
        <p:spPr>
          <a:xfrm>
            <a:off x="715075" y="1230950"/>
            <a:ext cx="7713900" cy="2120100"/>
          </a:xfrm>
          <a:prstGeom prst="rect">
            <a:avLst/>
          </a:prstGeom>
        </p:spPr>
        <p:txBody>
          <a:bodyPr spcFirstLastPara="1" wrap="square" lIns="91425" tIns="91425" rIns="91425" bIns="91425" anchor="ctr" anchorCtr="0">
            <a:noAutofit/>
          </a:bodyPr>
          <a:lstStyle/>
          <a:p>
            <a:r>
              <a:rPr lang="en" sz="5500" b="0" dirty="0">
                <a:solidFill>
                  <a:schemeClr val="lt1"/>
                </a:solidFill>
              </a:rPr>
              <a:t>Ethereum Wallet Transfer</a:t>
            </a:r>
            <a:br>
              <a:rPr lang="en" sz="5500" b="0" dirty="0">
                <a:solidFill>
                  <a:schemeClr val="lt1"/>
                </a:solidFill>
              </a:rPr>
            </a:br>
            <a:r>
              <a:rPr lang="en" sz="5500" b="0" dirty="0">
                <a:solidFill>
                  <a:srgbClr val="FFC000"/>
                </a:solidFill>
              </a:rPr>
              <a:t>Using Blockchain</a:t>
            </a:r>
          </a:p>
        </p:txBody>
      </p:sp>
      <p:sp>
        <p:nvSpPr>
          <p:cNvPr id="3" name="Subtitle 2">
            <a:extLst>
              <a:ext uri="{FF2B5EF4-FFF2-40B4-BE49-F238E27FC236}">
                <a16:creationId xmlns:a16="http://schemas.microsoft.com/office/drawing/2014/main" id="{EF6BE188-3866-4124-AE6C-3EE306C5CA19}"/>
              </a:ext>
            </a:extLst>
          </p:cNvPr>
          <p:cNvSpPr>
            <a:spLocks noGrp="1"/>
          </p:cNvSpPr>
          <p:nvPr>
            <p:ph type="subTitle" idx="1"/>
          </p:nvPr>
        </p:nvSpPr>
        <p:spPr/>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3" name="Title 2">
            <a:extLst>
              <a:ext uri="{FF2B5EF4-FFF2-40B4-BE49-F238E27FC236}">
                <a16:creationId xmlns:a16="http://schemas.microsoft.com/office/drawing/2014/main" id="{E2D5E369-048C-DA18-56FB-27964E62060F}"/>
              </a:ext>
            </a:extLst>
          </p:cNvPr>
          <p:cNvSpPr>
            <a:spLocks noGrp="1"/>
          </p:cNvSpPr>
          <p:nvPr>
            <p:ph type="title"/>
          </p:nvPr>
        </p:nvSpPr>
        <p:spPr>
          <a:xfrm>
            <a:off x="-873932" y="-1314"/>
            <a:ext cx="4563900" cy="531900"/>
          </a:xfrm>
        </p:spPr>
        <p:txBody>
          <a:bodyPr/>
          <a:lstStyle/>
          <a:p>
            <a:r>
              <a:rPr lang="en-GB" dirty="0"/>
              <a:t>Workflows</a:t>
            </a:r>
          </a:p>
        </p:txBody>
      </p:sp>
      <p:sp>
        <p:nvSpPr>
          <p:cNvPr id="5" name="Subtitle 4">
            <a:extLst>
              <a:ext uri="{FF2B5EF4-FFF2-40B4-BE49-F238E27FC236}">
                <a16:creationId xmlns:a16="http://schemas.microsoft.com/office/drawing/2014/main" id="{3B0440DC-CE4D-55E4-6719-B4DE92137C0C}"/>
              </a:ext>
            </a:extLst>
          </p:cNvPr>
          <p:cNvSpPr>
            <a:spLocks noGrp="1"/>
          </p:cNvSpPr>
          <p:nvPr>
            <p:ph type="subTitle" idx="1"/>
          </p:nvPr>
        </p:nvSpPr>
        <p:spPr>
          <a:xfrm>
            <a:off x="1010891" y="4637764"/>
            <a:ext cx="6790918" cy="632634"/>
          </a:xfrm>
        </p:spPr>
        <p:txBody>
          <a:bodyPr/>
          <a:lstStyle/>
          <a:p>
            <a:pPr marL="228600" indent="-228600">
              <a:buFont typeface="Arial"/>
              <a:buChar char="•"/>
            </a:pPr>
            <a:r>
              <a:rPr lang="en-GB" sz="1050" b="1" dirty="0">
                <a:solidFill>
                  <a:schemeClr val="bg1"/>
                </a:solidFill>
                <a:latin typeface="Söhne"/>
                <a:ea typeface="Söhne"/>
                <a:cs typeface="Söhne"/>
              </a:rPr>
              <a:t>Wallet Creation and Setup</a:t>
            </a:r>
            <a:r>
              <a:rPr lang="en-GB" sz="1050" dirty="0">
                <a:solidFill>
                  <a:schemeClr val="bg1"/>
                </a:solidFill>
                <a:latin typeface="Söhne"/>
                <a:ea typeface="Söhne"/>
                <a:cs typeface="Söhne"/>
              </a:rPr>
              <a:t>:</a:t>
            </a:r>
            <a:endParaRPr lang="en-US"/>
          </a:p>
          <a:p>
            <a:pPr marL="228600" indent="-228600">
              <a:buFont typeface="Arial"/>
              <a:buChar char="•"/>
            </a:pPr>
            <a:endParaRPr lang="en-GB" sz="1050" dirty="0">
              <a:solidFill>
                <a:schemeClr val="bg1"/>
              </a:solidFill>
              <a:latin typeface="Söhne"/>
              <a:ea typeface="Söhne"/>
              <a:cs typeface="Söhne"/>
            </a:endParaRPr>
          </a:p>
          <a:p>
            <a:pPr marL="228600" lvl="1" indent="-228600">
              <a:buFont typeface="Arial"/>
              <a:buChar char="•"/>
            </a:pPr>
            <a:r>
              <a:rPr lang="en-GB" sz="1050" dirty="0">
                <a:solidFill>
                  <a:schemeClr val="bg1"/>
                </a:solidFill>
                <a:latin typeface="Söhne"/>
                <a:ea typeface="Söhne"/>
                <a:cs typeface="Söhne"/>
              </a:rPr>
              <a:t>The user creates a new Ethereum wallet by generating a private key or mnemonic phrase.</a:t>
            </a:r>
          </a:p>
          <a:p>
            <a:pPr marL="228600" lvl="1" indent="-228600">
              <a:buFont typeface="Arial"/>
              <a:buChar char="•"/>
            </a:pPr>
            <a:r>
              <a:rPr lang="en-GB" sz="1050" dirty="0">
                <a:solidFill>
                  <a:schemeClr val="bg1"/>
                </a:solidFill>
                <a:latin typeface="Söhne"/>
                <a:ea typeface="Söhne"/>
                <a:cs typeface="Söhne"/>
              </a:rPr>
              <a:t>They securely store the private key or mnemonic phrase and create a wallet password for added security.</a:t>
            </a:r>
          </a:p>
          <a:p>
            <a:pPr marL="171450" lvl="1" indent="-171450">
              <a:buFont typeface="Arial"/>
              <a:buChar char="•"/>
            </a:pPr>
            <a:r>
              <a:rPr lang="en-GB" sz="1050" dirty="0">
                <a:solidFill>
                  <a:schemeClr val="bg1"/>
                </a:solidFill>
                <a:latin typeface="Söhne"/>
                <a:ea typeface="Söhne"/>
                <a:cs typeface="Söhne"/>
              </a:rPr>
              <a:t>The wallet generates a public address associated with the private key, which the user can use to receive ETH and tokens.</a:t>
            </a:r>
          </a:p>
          <a:p>
            <a:pPr marL="228600" indent="-228600">
              <a:buFont typeface="Arial"/>
              <a:buChar char="•"/>
            </a:pPr>
            <a:endParaRPr lang="en-GB" sz="1050" b="1" dirty="0">
              <a:solidFill>
                <a:schemeClr val="bg1"/>
              </a:solidFill>
              <a:latin typeface="Söhne"/>
              <a:ea typeface="Söhne"/>
              <a:cs typeface="Söhne"/>
            </a:endParaRPr>
          </a:p>
          <a:p>
            <a:pPr marL="228600" indent="-228600">
              <a:buFont typeface="Arial"/>
              <a:buChar char="•"/>
            </a:pPr>
            <a:r>
              <a:rPr lang="en-GB" sz="1050" b="1" dirty="0">
                <a:solidFill>
                  <a:schemeClr val="bg1"/>
                </a:solidFill>
                <a:latin typeface="Söhne"/>
                <a:ea typeface="Söhne"/>
                <a:cs typeface="Söhne"/>
              </a:rPr>
              <a:t>Receiving Ethereum and Tokens</a:t>
            </a:r>
            <a:r>
              <a:rPr lang="en-GB" sz="1050" dirty="0">
                <a:solidFill>
                  <a:schemeClr val="bg1"/>
                </a:solidFill>
                <a:latin typeface="Söhne"/>
                <a:ea typeface="Söhne"/>
                <a:cs typeface="Söhne"/>
              </a:rPr>
              <a:t>:</a:t>
            </a:r>
            <a:endParaRPr lang="en-GB">
              <a:solidFill>
                <a:schemeClr val="bg1"/>
              </a:solidFill>
            </a:endParaRPr>
          </a:p>
          <a:p>
            <a:pPr marL="0" indent="0"/>
            <a:endParaRPr lang="en-GB" sz="1050" dirty="0">
              <a:solidFill>
                <a:schemeClr val="bg1"/>
              </a:solidFill>
              <a:latin typeface="Söhne"/>
              <a:ea typeface="Söhne"/>
              <a:cs typeface="Söhne"/>
            </a:endParaRPr>
          </a:p>
          <a:p>
            <a:pPr marL="228600" lvl="1" indent="-228600">
              <a:buFont typeface="Arial"/>
              <a:buChar char="•"/>
            </a:pPr>
            <a:r>
              <a:rPr lang="en-GB" sz="1050" dirty="0">
                <a:solidFill>
                  <a:schemeClr val="bg1"/>
                </a:solidFill>
                <a:latin typeface="Söhne"/>
                <a:ea typeface="Söhne"/>
                <a:cs typeface="Söhne"/>
              </a:rPr>
              <a:t>To receive ETH or tokens, the user provides their wallet's public address to the sender.</a:t>
            </a:r>
          </a:p>
          <a:p>
            <a:pPr marL="228600" lvl="1" indent="-228600">
              <a:buFont typeface="Arial"/>
              <a:buChar char="•"/>
            </a:pPr>
            <a:r>
              <a:rPr lang="en-GB" sz="1050" dirty="0">
                <a:solidFill>
                  <a:schemeClr val="bg1"/>
                </a:solidFill>
                <a:latin typeface="Söhne"/>
                <a:ea typeface="Söhne"/>
                <a:cs typeface="Söhne"/>
              </a:rPr>
              <a:t>The sender initiates a transaction from their wallet to the recipient's address.</a:t>
            </a:r>
          </a:p>
          <a:p>
            <a:pPr marL="228600" lvl="1" indent="-228600">
              <a:buFont typeface="Arial"/>
              <a:buChar char="•"/>
            </a:pPr>
            <a:r>
              <a:rPr lang="en-GB" sz="1050" dirty="0">
                <a:solidFill>
                  <a:schemeClr val="bg1"/>
                </a:solidFill>
                <a:latin typeface="Söhne"/>
                <a:ea typeface="Söhne"/>
                <a:cs typeface="Söhne"/>
              </a:rPr>
              <a:t>The transaction is broadcast to the Ethereum network, verified by miners, and added to the blockchain.</a:t>
            </a:r>
          </a:p>
          <a:p>
            <a:pPr marL="228600" lvl="1" indent="-228600">
              <a:buFont typeface="Arial"/>
              <a:buChar char="•"/>
            </a:pPr>
            <a:r>
              <a:rPr lang="en-GB" sz="1050" dirty="0">
                <a:solidFill>
                  <a:schemeClr val="bg1"/>
                </a:solidFill>
                <a:latin typeface="Söhne"/>
                <a:ea typeface="Söhne"/>
                <a:cs typeface="Söhne"/>
              </a:rPr>
              <a:t>The recipient's wallet detects the incoming transaction and updates the wallet balance accordingly.</a:t>
            </a:r>
          </a:p>
          <a:p>
            <a:pPr marL="228600" indent="-228600">
              <a:buFont typeface="Arial"/>
              <a:buChar char="•"/>
            </a:pPr>
            <a:endParaRPr lang="en-GB" sz="1050" b="1" dirty="0">
              <a:solidFill>
                <a:schemeClr val="bg1"/>
              </a:solidFill>
              <a:latin typeface="Söhne"/>
              <a:ea typeface="Söhne"/>
              <a:cs typeface="Söhne"/>
            </a:endParaRPr>
          </a:p>
          <a:p>
            <a:pPr marL="228600" indent="-228600">
              <a:buFont typeface="Arial"/>
              <a:buChar char="•"/>
            </a:pPr>
            <a:r>
              <a:rPr lang="en-GB" sz="1050" b="1" dirty="0">
                <a:solidFill>
                  <a:schemeClr val="bg1"/>
                </a:solidFill>
                <a:latin typeface="Söhne"/>
                <a:ea typeface="Söhne"/>
                <a:cs typeface="Söhne"/>
              </a:rPr>
              <a:t>Sending Ethereum and Tokens</a:t>
            </a:r>
            <a:r>
              <a:rPr lang="en-GB" sz="1050" dirty="0">
                <a:solidFill>
                  <a:schemeClr val="bg1"/>
                </a:solidFill>
                <a:latin typeface="Söhne"/>
                <a:ea typeface="Söhne"/>
                <a:cs typeface="Söhne"/>
              </a:rPr>
              <a:t>:</a:t>
            </a:r>
            <a:endParaRPr lang="en-GB">
              <a:solidFill>
                <a:schemeClr val="bg1"/>
              </a:solidFill>
            </a:endParaRPr>
          </a:p>
          <a:p>
            <a:pPr marL="228600" indent="-228600">
              <a:buFont typeface="Arial"/>
              <a:buChar char="•"/>
            </a:pPr>
            <a:endParaRPr lang="en-GB" sz="1050" dirty="0">
              <a:solidFill>
                <a:schemeClr val="bg1"/>
              </a:solidFill>
              <a:latin typeface="Söhne"/>
              <a:ea typeface="Söhne"/>
              <a:cs typeface="Söhne"/>
            </a:endParaRPr>
          </a:p>
          <a:p>
            <a:pPr marL="228600" lvl="1" indent="-228600">
              <a:buFont typeface="Arial"/>
              <a:buChar char="•"/>
            </a:pPr>
            <a:r>
              <a:rPr lang="en-GB" sz="1050" dirty="0">
                <a:solidFill>
                  <a:schemeClr val="bg1"/>
                </a:solidFill>
                <a:latin typeface="Söhne"/>
                <a:ea typeface="Söhne"/>
                <a:cs typeface="Söhne"/>
              </a:rPr>
              <a:t>The user initiates a transfer from their wallet by specifying the recipient's address, the amount of ETH or tokens to send, and any transaction notes.</a:t>
            </a:r>
          </a:p>
          <a:p>
            <a:pPr marL="228600" lvl="1" indent="-228600">
              <a:buFont typeface="Arial"/>
              <a:buChar char="•"/>
            </a:pPr>
            <a:r>
              <a:rPr lang="en-GB" sz="1050" dirty="0">
                <a:solidFill>
                  <a:schemeClr val="bg1"/>
                </a:solidFill>
                <a:latin typeface="Söhne"/>
                <a:ea typeface="Söhne"/>
                <a:cs typeface="Söhne"/>
              </a:rPr>
              <a:t>The wallet calculates the transaction fee (gas) based on network congestion and user preferences.</a:t>
            </a:r>
          </a:p>
          <a:p>
            <a:pPr marL="228600" lvl="1" indent="-228600">
              <a:buFont typeface="Arial"/>
              <a:buChar char="•"/>
            </a:pPr>
            <a:r>
              <a:rPr lang="en-GB" sz="1050" dirty="0">
                <a:solidFill>
                  <a:schemeClr val="bg1"/>
                </a:solidFill>
                <a:latin typeface="Söhne"/>
                <a:ea typeface="Söhne"/>
                <a:cs typeface="Söhne"/>
              </a:rPr>
              <a:t>The user confirms the transaction by entering their wallet password or using biometric authentication.</a:t>
            </a:r>
          </a:p>
          <a:p>
            <a:pPr marL="228600" lvl="1" indent="-228600">
              <a:buFont typeface="Arial"/>
              <a:buChar char="•"/>
            </a:pPr>
            <a:endParaRPr lang="en-GB" sz="1050" dirty="0">
              <a:solidFill>
                <a:schemeClr val="bg1"/>
              </a:solidFill>
              <a:latin typeface="Söhne"/>
            </a:endParaRPr>
          </a:p>
          <a:p>
            <a:pPr>
              <a:buFont typeface="Arial"/>
              <a:buChar char="•"/>
            </a:pPr>
            <a:r>
              <a:rPr lang="en-GB" sz="1000" b="1" dirty="0">
                <a:solidFill>
                  <a:schemeClr val="bg1"/>
                </a:solidFill>
              </a:rPr>
              <a:t>Gas Fee Estimation and Management</a:t>
            </a:r>
            <a:r>
              <a:rPr lang="en-GB" sz="1000" dirty="0">
                <a:solidFill>
                  <a:schemeClr val="bg1"/>
                </a:solidFill>
              </a:rPr>
              <a:t>:</a:t>
            </a:r>
            <a:endParaRPr lang="en-GB" sz="1000">
              <a:solidFill>
                <a:schemeClr val="bg1"/>
              </a:solidFill>
              <a:latin typeface="Söhne"/>
            </a:endParaRPr>
          </a:p>
          <a:p>
            <a:pPr lvl="1">
              <a:buFont typeface="Arial"/>
              <a:buChar char="•"/>
            </a:pPr>
            <a:r>
              <a:rPr lang="en-GB" sz="1000" dirty="0">
                <a:solidFill>
                  <a:schemeClr val="bg1"/>
                </a:solidFill>
              </a:rPr>
              <a:t>Before sending a transaction, the user may adjust gas fee settings based on their preferred transaction speed and cost.</a:t>
            </a:r>
          </a:p>
          <a:p>
            <a:pPr lvl="1">
              <a:buFont typeface="Arial"/>
              <a:buChar char="•"/>
            </a:pPr>
            <a:r>
              <a:rPr lang="en-GB" sz="1000" dirty="0">
                <a:solidFill>
                  <a:schemeClr val="bg1"/>
                </a:solidFill>
              </a:rPr>
              <a:t>The wallet estimates the required gas fee based on current network conditions and provides recommendations to the user.</a:t>
            </a:r>
          </a:p>
          <a:p>
            <a:pPr lvl="1">
              <a:buFont typeface="Arial"/>
              <a:buChar char="•"/>
            </a:pPr>
            <a:r>
              <a:rPr lang="en-GB" sz="1000" dirty="0">
                <a:solidFill>
                  <a:schemeClr val="bg1"/>
                </a:solidFill>
              </a:rPr>
              <a:t>Users may choose to customize gas fees manually or rely on automatic fee estimation provided by the wallet.</a:t>
            </a:r>
          </a:p>
          <a:p>
            <a:pPr>
              <a:buFont typeface="Arial"/>
              <a:buChar char="•"/>
            </a:pPr>
            <a:endParaRPr lang="en-GB" sz="1000" dirty="0">
              <a:solidFill>
                <a:schemeClr val="bg1"/>
              </a:solidFill>
            </a:endParaRPr>
          </a:p>
          <a:p>
            <a:pPr marL="228600" lvl="1" indent="-228600">
              <a:buFont typeface="Arial"/>
              <a:buChar char="•"/>
            </a:pPr>
            <a:endParaRPr lang="en-GB" sz="1050" dirty="0">
              <a:solidFill>
                <a:schemeClr val="bg1"/>
              </a:solidFill>
              <a:latin typeface="Söhne"/>
            </a:endParaRPr>
          </a:p>
        </p:txBody>
      </p:sp>
    </p:spTree>
    <p:extLst>
      <p:ext uri="{BB962C8B-B14F-4D97-AF65-F5344CB8AC3E}">
        <p14:creationId xmlns:p14="http://schemas.microsoft.com/office/powerpoint/2010/main" val="4233956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7" name="Title 6">
            <a:extLst>
              <a:ext uri="{FF2B5EF4-FFF2-40B4-BE49-F238E27FC236}">
                <a16:creationId xmlns:a16="http://schemas.microsoft.com/office/drawing/2014/main" id="{E5C6C60E-98EF-FA6A-82B2-7F333EBA149F}"/>
              </a:ext>
            </a:extLst>
          </p:cNvPr>
          <p:cNvSpPr>
            <a:spLocks noGrp="1"/>
          </p:cNvSpPr>
          <p:nvPr>
            <p:ph type="title"/>
          </p:nvPr>
        </p:nvSpPr>
        <p:spPr>
          <a:xfrm>
            <a:off x="148805" y="146780"/>
            <a:ext cx="4563900" cy="531900"/>
          </a:xfrm>
        </p:spPr>
        <p:txBody>
          <a:bodyPr/>
          <a:lstStyle/>
          <a:p>
            <a:pPr algn="l"/>
            <a:r>
              <a:rPr lang="en-US" sz="2800" dirty="0"/>
              <a:t>LITERATURE SURVEY:-</a:t>
            </a:r>
            <a:endParaRPr lang="en-US" dirty="0"/>
          </a:p>
        </p:txBody>
      </p:sp>
      <p:graphicFrame>
        <p:nvGraphicFramePr>
          <p:cNvPr id="15" name="Table 14">
            <a:extLst>
              <a:ext uri="{FF2B5EF4-FFF2-40B4-BE49-F238E27FC236}">
                <a16:creationId xmlns:a16="http://schemas.microsoft.com/office/drawing/2014/main" id="{F80F6845-D902-FCA0-F608-E12BFCFF592A}"/>
              </a:ext>
            </a:extLst>
          </p:cNvPr>
          <p:cNvGraphicFramePr>
            <a:graphicFrameLocks noGrp="1"/>
          </p:cNvGraphicFramePr>
          <p:nvPr>
            <p:extLst>
              <p:ext uri="{D42A27DB-BD31-4B8C-83A1-F6EECF244321}">
                <p14:modId xmlns:p14="http://schemas.microsoft.com/office/powerpoint/2010/main" val="2308134632"/>
              </p:ext>
            </p:extLst>
          </p:nvPr>
        </p:nvGraphicFramePr>
        <p:xfrm>
          <a:off x="323620" y="1184313"/>
          <a:ext cx="7716174" cy="3169920"/>
        </p:xfrm>
        <a:graphic>
          <a:graphicData uri="http://schemas.openxmlformats.org/drawingml/2006/table">
            <a:tbl>
              <a:tblPr bandRow="1">
                <a:tableStyleId>{C50EA9B8-AAE9-4C60-A698-C79C59363BCB}</a:tableStyleId>
              </a:tblPr>
              <a:tblGrid>
                <a:gridCol w="476422">
                  <a:extLst>
                    <a:ext uri="{9D8B030D-6E8A-4147-A177-3AD203B41FA5}">
                      <a16:colId xmlns:a16="http://schemas.microsoft.com/office/drawing/2014/main" val="1357646130"/>
                    </a:ext>
                  </a:extLst>
                </a:gridCol>
                <a:gridCol w="2857868">
                  <a:extLst>
                    <a:ext uri="{9D8B030D-6E8A-4147-A177-3AD203B41FA5}">
                      <a16:colId xmlns:a16="http://schemas.microsoft.com/office/drawing/2014/main" val="3041912162"/>
                    </a:ext>
                  </a:extLst>
                </a:gridCol>
                <a:gridCol w="2251755">
                  <a:extLst>
                    <a:ext uri="{9D8B030D-6E8A-4147-A177-3AD203B41FA5}">
                      <a16:colId xmlns:a16="http://schemas.microsoft.com/office/drawing/2014/main" val="4191583087"/>
                    </a:ext>
                  </a:extLst>
                </a:gridCol>
                <a:gridCol w="2130129">
                  <a:extLst>
                    <a:ext uri="{9D8B030D-6E8A-4147-A177-3AD203B41FA5}">
                      <a16:colId xmlns:a16="http://schemas.microsoft.com/office/drawing/2014/main" val="854718409"/>
                    </a:ext>
                  </a:extLst>
                </a:gridCol>
              </a:tblGrid>
              <a:tr h="190500">
                <a:tc>
                  <a:txBody>
                    <a:bodyPr/>
                    <a:lstStyle/>
                    <a:p>
                      <a:r>
                        <a:rPr lang="en-US" sz="1600" dirty="0">
                          <a:solidFill>
                            <a:schemeClr val="bg1"/>
                          </a:solidFill>
                          <a:effectLst/>
                        </a:rPr>
                        <a:t>Sr no</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Paper title</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General idea </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Advantages &amp; limitations</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15266548"/>
                  </a:ext>
                </a:extLst>
              </a:tr>
              <a:tr h="190500">
                <a:tc>
                  <a:txBody>
                    <a:bodyPr/>
                    <a:lstStyle/>
                    <a:p>
                      <a:r>
                        <a:rPr lang="en-US" sz="1600" dirty="0">
                          <a:solidFill>
                            <a:schemeClr val="bg1"/>
                          </a:solidFill>
                          <a:effectLst/>
                        </a:rPr>
                        <a:t>1</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Blockchain and Cryptocurrencies: Model, Techniques, and Applications [2018]</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A survey of current cryptocurrencies to understand blockchain &amp; </a:t>
                      </a:r>
                      <a:r>
                        <a:rPr lang="en-US" sz="1600" err="1">
                          <a:solidFill>
                            <a:schemeClr val="bg1"/>
                          </a:solidFill>
                          <a:effectLst/>
                        </a:rPr>
                        <a:t>its</a:t>
                      </a:r>
                      <a:r>
                        <a:rPr lang="en-US" sz="1600" dirty="0">
                          <a:solidFill>
                            <a:schemeClr val="bg1"/>
                          </a:solidFill>
                          <a:effectLst/>
                        </a:rPr>
                        <a:t> different types.</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r>
                        <a:rPr lang="en-US" sz="1600" dirty="0">
                          <a:solidFill>
                            <a:schemeClr val="bg1"/>
                          </a:solidFill>
                          <a:effectLst/>
                        </a:rPr>
                        <a:t>Advantages: Provides different incentive models, ecosystem &amp; applications of the blockchain. Explains blockchain in a layered architecture. Limitations: Does not provide any solid architecture for its stated application.</a:t>
                      </a:r>
                      <a:endParaRPr lang="en-US" dirty="0">
                        <a:solidFill>
                          <a:schemeClr val="bg1"/>
                        </a:solidFill>
                        <a:effectLst/>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75289501"/>
                  </a:ext>
                </a:extLst>
              </a:tr>
            </a:tbl>
          </a:graphicData>
        </a:graphic>
      </p:graphicFrame>
    </p:spTree>
    <p:extLst>
      <p:ext uri="{BB962C8B-B14F-4D97-AF65-F5344CB8AC3E}">
        <p14:creationId xmlns:p14="http://schemas.microsoft.com/office/powerpoint/2010/main" val="3341528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9F1C7C21-1B93-335B-19A8-A5EC437105F7}"/>
              </a:ext>
            </a:extLst>
          </p:cNvPr>
          <p:cNvGraphicFramePr>
            <a:graphicFrameLocks noGrp="1"/>
          </p:cNvGraphicFramePr>
          <p:nvPr>
            <p:extLst>
              <p:ext uri="{D42A27DB-BD31-4B8C-83A1-F6EECF244321}">
                <p14:modId xmlns:p14="http://schemas.microsoft.com/office/powerpoint/2010/main" val="2797292199"/>
              </p:ext>
            </p:extLst>
          </p:nvPr>
        </p:nvGraphicFramePr>
        <p:xfrm>
          <a:off x="614076" y="555729"/>
          <a:ext cx="7757489" cy="4159197"/>
        </p:xfrm>
        <a:graphic>
          <a:graphicData uri="http://schemas.openxmlformats.org/drawingml/2006/table">
            <a:tbl>
              <a:tblPr bandRow="1">
                <a:tableStyleId>{C50EA9B8-AAE9-4C60-A698-C79C59363BCB}</a:tableStyleId>
              </a:tblPr>
              <a:tblGrid>
                <a:gridCol w="478973">
                  <a:extLst>
                    <a:ext uri="{9D8B030D-6E8A-4147-A177-3AD203B41FA5}">
                      <a16:colId xmlns:a16="http://schemas.microsoft.com/office/drawing/2014/main" val="1234647220"/>
                    </a:ext>
                  </a:extLst>
                </a:gridCol>
                <a:gridCol w="2873169">
                  <a:extLst>
                    <a:ext uri="{9D8B030D-6E8A-4147-A177-3AD203B41FA5}">
                      <a16:colId xmlns:a16="http://schemas.microsoft.com/office/drawing/2014/main" val="574349204"/>
                    </a:ext>
                  </a:extLst>
                </a:gridCol>
                <a:gridCol w="2263812">
                  <a:extLst>
                    <a:ext uri="{9D8B030D-6E8A-4147-A177-3AD203B41FA5}">
                      <a16:colId xmlns:a16="http://schemas.microsoft.com/office/drawing/2014/main" val="3897875801"/>
                    </a:ext>
                  </a:extLst>
                </a:gridCol>
                <a:gridCol w="2141535">
                  <a:extLst>
                    <a:ext uri="{9D8B030D-6E8A-4147-A177-3AD203B41FA5}">
                      <a16:colId xmlns:a16="http://schemas.microsoft.com/office/drawing/2014/main" val="585413453"/>
                    </a:ext>
                  </a:extLst>
                </a:gridCol>
              </a:tblGrid>
              <a:tr h="4159197">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Blockchain: Future of Financial and Cyber Security[2016]</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This paper explains the concept, characteristics, need for Blockchain and how Bitcoin works. It attempts to highlights role of Blockchain in shaping the future of banking.</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Advantages: 1.The decrease in device cost 2.Increases computing power</a:t>
                      </a:r>
                      <a:endParaRPr lang="en-US" sz="1200" dirty="0">
                        <a:solidFill>
                          <a:schemeClr val="bg1"/>
                        </a:solidFill>
                        <a:effectLst/>
                        <a:latin typeface="Aptos"/>
                        <a:ea typeface="Aptos" panose="020B0004020202020204" pitchFamily="34" charset="0"/>
                        <a:cs typeface="Aptos" panose="020B0004020202020204" pitchFamily="34" charset="0"/>
                      </a:endParaRPr>
                    </a:p>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Limitations: 1. If an attack was done by an attacker then there will be a loss of all bitcoins, we can't recover it because the government is not involved in</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18823450"/>
                  </a:ext>
                </a:extLst>
              </a:tr>
            </a:tbl>
          </a:graphicData>
        </a:graphic>
      </p:graphicFrame>
    </p:spTree>
    <p:extLst>
      <p:ext uri="{BB962C8B-B14F-4D97-AF65-F5344CB8AC3E}">
        <p14:creationId xmlns:p14="http://schemas.microsoft.com/office/powerpoint/2010/main" val="4959305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F4514AE-9A77-9A87-0A22-0A8188CC6FF9}"/>
              </a:ext>
            </a:extLst>
          </p:cNvPr>
          <p:cNvGraphicFramePr>
            <a:graphicFrameLocks noGrp="1"/>
          </p:cNvGraphicFramePr>
          <p:nvPr>
            <p:extLst>
              <p:ext uri="{D42A27DB-BD31-4B8C-83A1-F6EECF244321}">
                <p14:modId xmlns:p14="http://schemas.microsoft.com/office/powerpoint/2010/main" val="1451474630"/>
              </p:ext>
            </p:extLst>
          </p:nvPr>
        </p:nvGraphicFramePr>
        <p:xfrm>
          <a:off x="275421" y="929547"/>
          <a:ext cx="8067342" cy="4048712"/>
        </p:xfrm>
        <a:graphic>
          <a:graphicData uri="http://schemas.openxmlformats.org/drawingml/2006/table">
            <a:tbl>
              <a:tblPr bandRow="1">
                <a:tableStyleId>{C50EA9B8-AAE9-4C60-A698-C79C59363BCB}</a:tableStyleId>
              </a:tblPr>
              <a:tblGrid>
                <a:gridCol w="498104">
                  <a:extLst>
                    <a:ext uri="{9D8B030D-6E8A-4147-A177-3AD203B41FA5}">
                      <a16:colId xmlns:a16="http://schemas.microsoft.com/office/drawing/2014/main" val="1296179455"/>
                    </a:ext>
                  </a:extLst>
                </a:gridCol>
                <a:gridCol w="2987931">
                  <a:extLst>
                    <a:ext uri="{9D8B030D-6E8A-4147-A177-3AD203B41FA5}">
                      <a16:colId xmlns:a16="http://schemas.microsoft.com/office/drawing/2014/main" val="613825726"/>
                    </a:ext>
                  </a:extLst>
                </a:gridCol>
                <a:gridCol w="2354234">
                  <a:extLst>
                    <a:ext uri="{9D8B030D-6E8A-4147-A177-3AD203B41FA5}">
                      <a16:colId xmlns:a16="http://schemas.microsoft.com/office/drawing/2014/main" val="432452597"/>
                    </a:ext>
                  </a:extLst>
                </a:gridCol>
                <a:gridCol w="2227073">
                  <a:extLst>
                    <a:ext uri="{9D8B030D-6E8A-4147-A177-3AD203B41FA5}">
                      <a16:colId xmlns:a16="http://schemas.microsoft.com/office/drawing/2014/main" val="2385431104"/>
                    </a:ext>
                  </a:extLst>
                </a:gridCol>
              </a:tblGrid>
              <a:tr h="4048712">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A survey on the security of blockchain systems [2017]</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Detail survey of the security issues in current systems and existing solutions</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16000"/>
                        </a:lnSpc>
                        <a:spcAft>
                          <a:spcPts val="800"/>
                        </a:spcAft>
                      </a:pPr>
                      <a:r>
                        <a:rPr lang="en-US" sz="1600" dirty="0">
                          <a:solidFill>
                            <a:schemeClr val="bg1"/>
                          </a:solidFill>
                          <a:effectLst/>
                          <a:latin typeface="Aptos"/>
                          <a:ea typeface="Aptos" panose="020B0004020202020204" pitchFamily="34" charset="0"/>
                          <a:cs typeface="Aptos" panose="020B0004020202020204" pitchFamily="34" charset="0"/>
                        </a:rPr>
                        <a:t>Advantages: A careful comparison between bitcoin and </a:t>
                      </a:r>
                      <a:r>
                        <a:rPr lang="en-US" sz="1600" dirty="0" err="1">
                          <a:solidFill>
                            <a:schemeClr val="bg1"/>
                          </a:solidFill>
                          <a:effectLst/>
                          <a:latin typeface="Aptos"/>
                          <a:ea typeface="Aptos" panose="020B0004020202020204" pitchFamily="34" charset="0"/>
                          <a:cs typeface="Aptos" panose="020B0004020202020204" pitchFamily="34" charset="0"/>
                        </a:rPr>
                        <a:t>ethereum</a:t>
                      </a:r>
                      <a:r>
                        <a:rPr lang="en-US" sz="1600" dirty="0">
                          <a:solidFill>
                            <a:schemeClr val="bg1"/>
                          </a:solidFill>
                          <a:effectLst/>
                          <a:latin typeface="Aptos"/>
                          <a:ea typeface="Aptos" panose="020B0004020202020204" pitchFamily="34" charset="0"/>
                          <a:cs typeface="Aptos" panose="020B0004020202020204" pitchFamily="34" charset="0"/>
                        </a:rPr>
                        <a:t>. Different aspects of system vulnerability Limitations: Cryptocurrency will need more methods to achieve security and privacy.</a:t>
                      </a:r>
                      <a:endParaRPr lang="en-US" sz="1200" dirty="0">
                        <a:solidFill>
                          <a:schemeClr val="bg1"/>
                        </a:solidFill>
                        <a:effectLst/>
                        <a:latin typeface="Aptos"/>
                        <a:ea typeface="Aptos" panose="020B0004020202020204" pitchFamily="34" charset="0"/>
                        <a:cs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80735521"/>
                  </a:ext>
                </a:extLst>
              </a:tr>
            </a:tbl>
          </a:graphicData>
        </a:graphic>
      </p:graphicFrame>
    </p:spTree>
    <p:extLst>
      <p:ext uri="{BB962C8B-B14F-4D97-AF65-F5344CB8AC3E}">
        <p14:creationId xmlns:p14="http://schemas.microsoft.com/office/powerpoint/2010/main" val="1741558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589CFC-32D7-92E7-D8E7-B77CBE47586F}"/>
              </a:ext>
            </a:extLst>
          </p:cNvPr>
          <p:cNvSpPr txBox="1"/>
          <p:nvPr/>
        </p:nvSpPr>
        <p:spPr>
          <a:xfrm>
            <a:off x="364934" y="296077"/>
            <a:ext cx="521924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E3AD0B"/>
                </a:solidFill>
                <a:latin typeface="abhaya libre"/>
              </a:rPr>
              <a:t>System Specification:</a:t>
            </a:r>
          </a:p>
        </p:txBody>
      </p:sp>
      <p:sp>
        <p:nvSpPr>
          <p:cNvPr id="5" name="TextBox 4">
            <a:extLst>
              <a:ext uri="{FF2B5EF4-FFF2-40B4-BE49-F238E27FC236}">
                <a16:creationId xmlns:a16="http://schemas.microsoft.com/office/drawing/2014/main" id="{F753D080-80EF-E094-6673-E07A9D65BB6E}"/>
              </a:ext>
            </a:extLst>
          </p:cNvPr>
          <p:cNvSpPr txBox="1"/>
          <p:nvPr/>
        </p:nvSpPr>
        <p:spPr>
          <a:xfrm>
            <a:off x="488873" y="791837"/>
            <a:ext cx="636912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E3AD0B"/>
                </a:solidFill>
                <a:latin typeface="abhaya libre"/>
              </a:rPr>
              <a:t>Hardware Specifications:-</a:t>
            </a:r>
          </a:p>
        </p:txBody>
      </p:sp>
      <p:sp>
        <p:nvSpPr>
          <p:cNvPr id="7" name="TextBox 6">
            <a:extLst>
              <a:ext uri="{FF2B5EF4-FFF2-40B4-BE49-F238E27FC236}">
                <a16:creationId xmlns:a16="http://schemas.microsoft.com/office/drawing/2014/main" id="{D1FECF21-6D21-CBFE-9855-A56F4B66CA65}"/>
              </a:ext>
            </a:extLst>
          </p:cNvPr>
          <p:cNvSpPr txBox="1"/>
          <p:nvPr/>
        </p:nvSpPr>
        <p:spPr>
          <a:xfrm>
            <a:off x="1231135" y="1103752"/>
            <a:ext cx="6509591"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AutoNum type="arabicPeriod"/>
            </a:pPr>
            <a:r>
              <a:rPr lang="en-US" b="1" dirty="0">
                <a:solidFill>
                  <a:schemeClr val="bg1"/>
                </a:solidFill>
              </a:rPr>
              <a:t>Operating System</a:t>
            </a:r>
            <a:r>
              <a:rPr lang="en-US" dirty="0">
                <a:solidFill>
                  <a:schemeClr val="bg1"/>
                </a:solidFill>
              </a:rPr>
              <a:t>: Ethereum wallets are available for various operating systems including Windows, macOS, Linux, Android, and iOS. So, you'll need a device that runs one of these operating systems.</a:t>
            </a:r>
          </a:p>
          <a:p>
            <a:pPr marL="228600" indent="-228600">
              <a:buFont typeface=""/>
              <a:buAutoNum type="arabicPeriod"/>
            </a:pPr>
            <a:r>
              <a:rPr lang="en-US" b="1" dirty="0">
                <a:solidFill>
                  <a:schemeClr val="bg1"/>
                </a:solidFill>
              </a:rPr>
              <a:t>Processor</a:t>
            </a:r>
            <a:r>
              <a:rPr lang="en-US" dirty="0">
                <a:solidFill>
                  <a:schemeClr val="bg1"/>
                </a:solidFill>
              </a:rPr>
              <a:t>: Most modern processors, even those found in budget smartphones or computers, are capable of running Ethereum wallet software efficiently. Ethereum wallet applications do not require high computational power.</a:t>
            </a:r>
          </a:p>
          <a:p>
            <a:pPr marL="228600" indent="-228600">
              <a:buFont typeface=""/>
              <a:buAutoNum type="arabicPeriod"/>
            </a:pPr>
            <a:r>
              <a:rPr lang="en-US" b="1" dirty="0">
                <a:solidFill>
                  <a:schemeClr val="bg1"/>
                </a:solidFill>
              </a:rPr>
              <a:t>Memory (RAM)</a:t>
            </a:r>
            <a:r>
              <a:rPr lang="en-US" dirty="0">
                <a:solidFill>
                  <a:schemeClr val="bg1"/>
                </a:solidFill>
              </a:rPr>
              <a:t>: Ethereum wallet applications typically do not require a large amount of RAM. Even devices with 2GB or 4GB of RAM should be sufficient to run Ethereum wallet software smoothly.</a:t>
            </a:r>
          </a:p>
          <a:p>
            <a:pPr marL="228600" indent="-228600">
              <a:buFont typeface=""/>
              <a:buAutoNum type="arabicPeriod"/>
            </a:pPr>
            <a:r>
              <a:rPr lang="en-US" b="1" dirty="0">
                <a:solidFill>
                  <a:schemeClr val="bg1"/>
                </a:solidFill>
              </a:rPr>
              <a:t>Storage</a:t>
            </a:r>
            <a:r>
              <a:rPr lang="en-US" dirty="0">
                <a:solidFill>
                  <a:schemeClr val="bg1"/>
                </a:solidFill>
              </a:rPr>
              <a:t>: The blockchain itself requires significant storage space, but Ethereum wallet software usually does not. However, it's a good practice to have enough storage space for the blockchain data if you intend to run a full node. Otherwise, you can use light wallets that don't require you to download the entire blockchain.</a:t>
            </a:r>
          </a:p>
          <a:p>
            <a:pPr marL="228600" indent="-228600">
              <a:buFont typeface=""/>
              <a:buAutoNum type="arabicPeriod"/>
            </a:pPr>
            <a:r>
              <a:rPr lang="en-US" b="1" dirty="0">
                <a:solidFill>
                  <a:schemeClr val="bg1"/>
                </a:solidFill>
              </a:rPr>
              <a:t>Internet Connection</a:t>
            </a:r>
            <a:r>
              <a:rPr lang="en-US" dirty="0">
                <a:solidFill>
                  <a:schemeClr val="bg1"/>
                </a:solidFill>
              </a:rPr>
              <a:t>: A stable internet connection is necessary to interact with the Ethereum blockchain network and to broadcast transactions from your wallet.</a:t>
            </a:r>
          </a:p>
        </p:txBody>
      </p:sp>
    </p:spTree>
    <p:extLst>
      <p:ext uri="{BB962C8B-B14F-4D97-AF65-F5344CB8AC3E}">
        <p14:creationId xmlns:p14="http://schemas.microsoft.com/office/powerpoint/2010/main" val="29308252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589CFC-32D7-92E7-D8E7-B77CBE47586F}"/>
              </a:ext>
            </a:extLst>
          </p:cNvPr>
          <p:cNvSpPr txBox="1"/>
          <p:nvPr/>
        </p:nvSpPr>
        <p:spPr>
          <a:xfrm>
            <a:off x="364934" y="296077"/>
            <a:ext cx="521924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E3AD0B"/>
                </a:solidFill>
                <a:latin typeface="abhaya libre"/>
              </a:rPr>
              <a:t>System Specification:</a:t>
            </a:r>
          </a:p>
        </p:txBody>
      </p:sp>
      <p:sp>
        <p:nvSpPr>
          <p:cNvPr id="5" name="TextBox 4">
            <a:extLst>
              <a:ext uri="{FF2B5EF4-FFF2-40B4-BE49-F238E27FC236}">
                <a16:creationId xmlns:a16="http://schemas.microsoft.com/office/drawing/2014/main" id="{F753D080-80EF-E094-6673-E07A9D65BB6E}"/>
              </a:ext>
            </a:extLst>
          </p:cNvPr>
          <p:cNvSpPr txBox="1"/>
          <p:nvPr/>
        </p:nvSpPr>
        <p:spPr>
          <a:xfrm>
            <a:off x="488873" y="791837"/>
            <a:ext cx="636912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E3AD0B"/>
                </a:solidFill>
                <a:latin typeface="abhaya libre"/>
              </a:rPr>
              <a:t>Software Specifications:-</a:t>
            </a:r>
          </a:p>
        </p:txBody>
      </p:sp>
      <p:sp>
        <p:nvSpPr>
          <p:cNvPr id="3" name="TextBox 2">
            <a:extLst>
              <a:ext uri="{FF2B5EF4-FFF2-40B4-BE49-F238E27FC236}">
                <a16:creationId xmlns:a16="http://schemas.microsoft.com/office/drawing/2014/main" id="{BEA72063-911F-C869-FF57-71DBD56747EB}"/>
              </a:ext>
            </a:extLst>
          </p:cNvPr>
          <p:cNvSpPr txBox="1"/>
          <p:nvPr/>
        </p:nvSpPr>
        <p:spPr>
          <a:xfrm>
            <a:off x="1389503" y="1103753"/>
            <a:ext cx="6599103"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ECECEC"/>
                </a:solidFill>
                <a:latin typeface="Söhne"/>
              </a:rPr>
              <a:t>1. Introduction</a:t>
            </a:r>
          </a:p>
          <a:p>
            <a:pPr>
              <a:buFont typeface=""/>
              <a:buChar char="•"/>
            </a:pPr>
            <a:r>
              <a:rPr lang="en-US">
                <a:solidFill>
                  <a:srgbClr val="ECECEC"/>
                </a:solidFill>
                <a:latin typeface="Söhne"/>
              </a:rPr>
              <a:t>Brief overview of the project.</a:t>
            </a:r>
          </a:p>
          <a:p>
            <a:pPr>
              <a:buFont typeface=""/>
              <a:buChar char="•"/>
            </a:pPr>
            <a:r>
              <a:rPr lang="en-US">
                <a:solidFill>
                  <a:srgbClr val="ECECEC"/>
                </a:solidFill>
                <a:latin typeface="Söhne"/>
              </a:rPr>
              <a:t>Purpose of the Ethereum wallet transfer software.</a:t>
            </a:r>
          </a:p>
          <a:p>
            <a:pPr>
              <a:buFont typeface=""/>
              <a:buChar char="•"/>
            </a:pPr>
            <a:r>
              <a:rPr lang="en-US">
                <a:solidFill>
                  <a:srgbClr val="ECECEC"/>
                </a:solidFill>
                <a:latin typeface="Söhne"/>
              </a:rPr>
              <a:t>Goals and objectives.</a:t>
            </a:r>
          </a:p>
          <a:p>
            <a:r>
              <a:rPr lang="en-US" b="1">
                <a:solidFill>
                  <a:srgbClr val="ECECEC"/>
                </a:solidFill>
                <a:latin typeface="Söhne"/>
              </a:rPr>
              <a:t>2. Functional Requirements</a:t>
            </a:r>
          </a:p>
          <a:p>
            <a:pPr marL="228600" indent="-228600">
              <a:buFont typeface=""/>
              <a:buChar char="•"/>
            </a:pPr>
            <a:r>
              <a:rPr lang="en-US" b="1">
                <a:solidFill>
                  <a:srgbClr val="ECECEC"/>
                </a:solidFill>
                <a:latin typeface="Söhne"/>
              </a:rPr>
              <a:t>User Registration and Authentication:</a:t>
            </a:r>
          </a:p>
          <a:p>
            <a:pPr marL="228600" lvl="1" indent="-228600">
              <a:buFont typeface=""/>
              <a:buChar char="•"/>
            </a:pPr>
            <a:r>
              <a:rPr lang="en-US">
                <a:solidFill>
                  <a:srgbClr val="ECECEC"/>
                </a:solidFill>
                <a:latin typeface="Söhne"/>
              </a:rPr>
              <a:t>Users should be able to register and create accounts securely.</a:t>
            </a:r>
          </a:p>
          <a:p>
            <a:pPr marL="228600" lvl="1" indent="-228600">
              <a:buFont typeface=""/>
              <a:buChar char="•"/>
            </a:pPr>
            <a:r>
              <a:rPr lang="en-US">
                <a:solidFill>
                  <a:srgbClr val="ECECEC"/>
                </a:solidFill>
                <a:latin typeface="Söhne"/>
              </a:rPr>
              <a:t>Authentication mechanisms such as password-based or OAuth should be implemented.</a:t>
            </a:r>
          </a:p>
          <a:p>
            <a:pPr marL="228600" indent="-228600">
              <a:buFont typeface=""/>
              <a:buChar char="•"/>
            </a:pPr>
            <a:r>
              <a:rPr lang="en-US" b="1">
                <a:solidFill>
                  <a:srgbClr val="ECECEC"/>
                </a:solidFill>
                <a:latin typeface="Söhne"/>
              </a:rPr>
              <a:t>Wallet Creation and Management:</a:t>
            </a:r>
          </a:p>
          <a:p>
            <a:pPr marL="228600" lvl="1" indent="-228600">
              <a:buFont typeface=""/>
              <a:buChar char="•"/>
            </a:pPr>
            <a:r>
              <a:rPr lang="en-US">
                <a:solidFill>
                  <a:srgbClr val="ECECEC"/>
                </a:solidFill>
                <a:latin typeface="Söhne"/>
              </a:rPr>
              <a:t>Users can create Ethereum wallets.</a:t>
            </a:r>
          </a:p>
          <a:p>
            <a:pPr marL="228600" lvl="1" indent="-228600">
              <a:buFont typeface=""/>
              <a:buChar char="•"/>
            </a:pPr>
            <a:r>
              <a:rPr lang="en-US">
                <a:solidFill>
                  <a:srgbClr val="ECECEC"/>
                </a:solidFill>
                <a:latin typeface="Söhne"/>
              </a:rPr>
              <a:t>Ability to manage multiple wallets within the application.</a:t>
            </a:r>
          </a:p>
          <a:p>
            <a:pPr marL="228600" lvl="1" indent="-228600">
              <a:buFont typeface=""/>
              <a:buChar char="•"/>
            </a:pPr>
            <a:r>
              <a:rPr lang="en-US">
                <a:solidFill>
                  <a:srgbClr val="ECECEC"/>
                </a:solidFill>
                <a:latin typeface="Söhne"/>
              </a:rPr>
              <a:t>Each wallet should have a unique address associated with it.</a:t>
            </a:r>
          </a:p>
          <a:p>
            <a:pPr marL="228600" indent="-228600">
              <a:buFont typeface=""/>
              <a:buChar char="•"/>
            </a:pPr>
            <a:r>
              <a:rPr lang="en-US" b="1">
                <a:solidFill>
                  <a:srgbClr val="ECECEC"/>
                </a:solidFill>
                <a:latin typeface="Söhne"/>
              </a:rPr>
              <a:t>Transfer Funds:</a:t>
            </a:r>
          </a:p>
          <a:p>
            <a:pPr marL="228600" lvl="1" indent="-228600">
              <a:buFont typeface=""/>
              <a:buChar char="•"/>
            </a:pPr>
            <a:r>
              <a:rPr lang="en-US">
                <a:solidFill>
                  <a:srgbClr val="ECECEC"/>
                </a:solidFill>
                <a:latin typeface="Söhne"/>
              </a:rPr>
              <a:t>Users can initiate transfers of Ethereum (ETH) or ERC-20 tokens between wallets.</a:t>
            </a:r>
          </a:p>
          <a:p>
            <a:pPr marL="228600" lvl="1" indent="-228600">
              <a:buFont typeface=""/>
              <a:buChar char="•"/>
            </a:pPr>
            <a:r>
              <a:rPr lang="en-US">
                <a:solidFill>
                  <a:srgbClr val="ECECEC"/>
                </a:solidFill>
                <a:latin typeface="Söhne"/>
              </a:rPr>
              <a:t>Specify recipient wallet address and amount to transfer.</a:t>
            </a:r>
          </a:p>
          <a:p>
            <a:pPr marL="228600" lvl="1" indent="-228600">
              <a:buFont typeface=""/>
              <a:buChar char="•"/>
            </a:pPr>
            <a:r>
              <a:rPr lang="en-US">
                <a:solidFill>
                  <a:srgbClr val="ECECEC"/>
                </a:solidFill>
                <a:latin typeface="Söhne"/>
              </a:rPr>
              <a:t>Option to include transaction fees and gas limits.</a:t>
            </a:r>
          </a:p>
          <a:p>
            <a:pPr marL="228600" lvl="1" indent="-228600">
              <a:buFont typeface=""/>
              <a:buChar char="•"/>
            </a:pPr>
            <a:r>
              <a:rPr lang="en-US">
                <a:solidFill>
                  <a:srgbClr val="ECECEC"/>
                </a:solidFill>
                <a:latin typeface="Söhne"/>
              </a:rPr>
              <a:t>Support for both one-time and recurring transfers.</a:t>
            </a:r>
          </a:p>
        </p:txBody>
      </p:sp>
    </p:spTree>
    <p:extLst>
      <p:ext uri="{BB962C8B-B14F-4D97-AF65-F5344CB8AC3E}">
        <p14:creationId xmlns:p14="http://schemas.microsoft.com/office/powerpoint/2010/main" val="2253929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C0C69B-7C2E-B1A3-AC8B-31BE687CE636}"/>
              </a:ext>
            </a:extLst>
          </p:cNvPr>
          <p:cNvSpPr txBox="1"/>
          <p:nvPr/>
        </p:nvSpPr>
        <p:spPr>
          <a:xfrm>
            <a:off x="122563" y="126005"/>
            <a:ext cx="6013830"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ECECEC"/>
                </a:solidFill>
                <a:latin typeface="Söhne"/>
              </a:rPr>
              <a:t>3. Non-functional Requirements</a:t>
            </a:r>
          </a:p>
          <a:p>
            <a:pPr marL="228600" indent="-228600">
              <a:buFont typeface=""/>
              <a:buChar char="•"/>
            </a:pPr>
            <a:r>
              <a:rPr lang="en-US" b="1">
                <a:solidFill>
                  <a:srgbClr val="ECECEC"/>
                </a:solidFill>
                <a:latin typeface="Söhne"/>
              </a:rPr>
              <a:t>Performance:</a:t>
            </a:r>
          </a:p>
          <a:p>
            <a:pPr marL="228600" lvl="1" indent="-228600">
              <a:buFont typeface=""/>
              <a:buChar char="•"/>
            </a:pPr>
            <a:r>
              <a:rPr lang="en-US">
                <a:solidFill>
                  <a:srgbClr val="ECECEC"/>
                </a:solidFill>
                <a:latin typeface="Söhne"/>
              </a:rPr>
              <a:t>Ensure fast and responsive user interface.</a:t>
            </a:r>
          </a:p>
          <a:p>
            <a:pPr marL="228600" lvl="1" indent="-228600">
              <a:buFont typeface=""/>
              <a:buChar char="•"/>
            </a:pPr>
            <a:r>
              <a:rPr lang="en-US">
                <a:solidFill>
                  <a:srgbClr val="ECECEC"/>
                </a:solidFill>
                <a:latin typeface="Söhne"/>
              </a:rPr>
              <a:t>Efficient transaction processing even during peak loads.</a:t>
            </a:r>
          </a:p>
          <a:p>
            <a:pPr marL="228600" indent="-228600">
              <a:buFont typeface=""/>
              <a:buChar char="•"/>
            </a:pPr>
            <a:r>
              <a:rPr lang="en-US" b="1">
                <a:solidFill>
                  <a:srgbClr val="ECECEC"/>
                </a:solidFill>
                <a:latin typeface="Söhne"/>
              </a:rPr>
              <a:t>Scalability:</a:t>
            </a:r>
          </a:p>
          <a:p>
            <a:pPr marL="228600" lvl="1" indent="-228600">
              <a:buFont typeface=""/>
              <a:buChar char="•"/>
            </a:pPr>
            <a:r>
              <a:rPr lang="en-US">
                <a:solidFill>
                  <a:srgbClr val="ECECEC"/>
                </a:solidFill>
                <a:latin typeface="Söhne"/>
              </a:rPr>
              <a:t>Design the system to handle a growing user base and increasing transaction volumes.</a:t>
            </a:r>
          </a:p>
          <a:p>
            <a:pPr marL="228600" indent="-228600">
              <a:buFont typeface=""/>
              <a:buChar char="•"/>
            </a:pPr>
            <a:r>
              <a:rPr lang="en-US" b="1">
                <a:solidFill>
                  <a:srgbClr val="ECECEC"/>
                </a:solidFill>
                <a:latin typeface="Söhne"/>
              </a:rPr>
              <a:t>Security:</a:t>
            </a:r>
          </a:p>
          <a:p>
            <a:pPr marL="228600" lvl="1" indent="-228600">
              <a:buFont typeface=""/>
              <a:buChar char="•"/>
            </a:pPr>
            <a:r>
              <a:rPr lang="en-US">
                <a:solidFill>
                  <a:srgbClr val="ECECEC"/>
                </a:solidFill>
                <a:latin typeface="Söhne"/>
              </a:rPr>
              <a:t>Implement best practices for securing user data and transactions.</a:t>
            </a:r>
          </a:p>
          <a:p>
            <a:pPr marL="228600" lvl="1" indent="-228600">
              <a:buFont typeface=""/>
              <a:buChar char="•"/>
            </a:pPr>
            <a:r>
              <a:rPr lang="en-US">
                <a:solidFill>
                  <a:srgbClr val="ECECEC"/>
                </a:solidFill>
                <a:latin typeface="Söhne"/>
              </a:rPr>
              <a:t>Regular security audits and updates.</a:t>
            </a:r>
          </a:p>
        </p:txBody>
      </p:sp>
      <p:sp>
        <p:nvSpPr>
          <p:cNvPr id="6" name="TextBox 5">
            <a:extLst>
              <a:ext uri="{FF2B5EF4-FFF2-40B4-BE49-F238E27FC236}">
                <a16:creationId xmlns:a16="http://schemas.microsoft.com/office/drawing/2014/main" id="{C7054B9A-8CF6-780E-1E74-1DCC5C669914}"/>
              </a:ext>
            </a:extLst>
          </p:cNvPr>
          <p:cNvSpPr txBox="1"/>
          <p:nvPr/>
        </p:nvSpPr>
        <p:spPr>
          <a:xfrm>
            <a:off x="280930" y="2480860"/>
            <a:ext cx="4264904"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rPr>
              <a:t>4. Technical Specifications</a:t>
            </a:r>
          </a:p>
          <a:p>
            <a:pPr marL="228600" indent="-228600">
              <a:buFont typeface=""/>
              <a:buChar char="•"/>
            </a:pPr>
            <a:r>
              <a:rPr lang="en-US" b="1">
                <a:solidFill>
                  <a:srgbClr val="FFFFFF"/>
                </a:solidFill>
              </a:rPr>
              <a:t>Technology Stack:</a:t>
            </a:r>
          </a:p>
          <a:p>
            <a:pPr marL="228600" lvl="1" indent="-228600">
              <a:buFont typeface=""/>
              <a:buChar char="•"/>
            </a:pPr>
            <a:r>
              <a:rPr lang="en-US">
                <a:solidFill>
                  <a:srgbClr val="FFFFFF"/>
                </a:solidFill>
              </a:rPr>
              <a:t>Frontend: HTML, CSS, JavaScript (React/Vue.js/Angular)</a:t>
            </a:r>
          </a:p>
          <a:p>
            <a:pPr marL="228600" lvl="1" indent="-228600">
              <a:buFont typeface=""/>
              <a:buChar char="•"/>
            </a:pPr>
            <a:r>
              <a:rPr lang="en-US">
                <a:solidFill>
                  <a:srgbClr val="FFFFFF"/>
                </a:solidFill>
              </a:rPr>
              <a:t>Backend: Node.js, Express.js (or any other backend framework)</a:t>
            </a:r>
          </a:p>
          <a:p>
            <a:pPr marL="228600" lvl="1" indent="-228600">
              <a:buFont typeface=""/>
              <a:buChar char="•"/>
            </a:pPr>
            <a:r>
              <a:rPr lang="en-US">
                <a:solidFill>
                  <a:srgbClr val="FFFFFF"/>
                </a:solidFill>
              </a:rPr>
              <a:t>Database: MongoDB, PostgreSQL (or any other database system)</a:t>
            </a:r>
          </a:p>
          <a:p>
            <a:pPr marL="228600" lvl="1" indent="-228600">
              <a:buFont typeface=""/>
              <a:buChar char="•"/>
            </a:pPr>
            <a:r>
              <a:rPr lang="en-US">
                <a:solidFill>
                  <a:srgbClr val="FFFFFF"/>
                </a:solidFill>
              </a:rPr>
              <a:t>Ethereum Integration: Web3.js, Infura (for interacting with Ethereum network)</a:t>
            </a:r>
          </a:p>
          <a:p>
            <a:pPr marL="228600" lvl="1" indent="-228600">
              <a:buFont typeface=""/>
              <a:buChar char="•"/>
            </a:pPr>
            <a:r>
              <a:rPr lang="en-US">
                <a:solidFill>
                  <a:srgbClr val="FFFFFF"/>
                </a:solidFill>
              </a:rPr>
              <a:t>Security: SSL/TLS, OAuth, Encryption libraries</a:t>
            </a:r>
          </a:p>
        </p:txBody>
      </p:sp>
      <p:sp>
        <p:nvSpPr>
          <p:cNvPr id="7" name="TextBox 6">
            <a:extLst>
              <a:ext uri="{FF2B5EF4-FFF2-40B4-BE49-F238E27FC236}">
                <a16:creationId xmlns:a16="http://schemas.microsoft.com/office/drawing/2014/main" id="{30ABD7D1-D6BC-0F21-9F09-3CEEFD5A68F6}"/>
              </a:ext>
            </a:extLst>
          </p:cNvPr>
          <p:cNvSpPr txBox="1"/>
          <p:nvPr/>
        </p:nvSpPr>
        <p:spPr>
          <a:xfrm>
            <a:off x="4777188" y="2377576"/>
            <a:ext cx="4202935"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ECECEC"/>
                </a:solidFill>
                <a:latin typeface="Söhne"/>
              </a:rPr>
              <a:t>5. Testing</a:t>
            </a:r>
          </a:p>
          <a:p>
            <a:pPr marL="228600" indent="-228600">
              <a:buFont typeface=""/>
              <a:buChar char="•"/>
            </a:pPr>
            <a:r>
              <a:rPr lang="en-US" b="1" dirty="0">
                <a:solidFill>
                  <a:srgbClr val="ECECEC"/>
                </a:solidFill>
                <a:latin typeface="Söhne"/>
              </a:rPr>
              <a:t>Unit Testing:</a:t>
            </a:r>
          </a:p>
          <a:p>
            <a:pPr marL="228600" lvl="1" indent="-228600">
              <a:buFont typeface=""/>
              <a:buChar char="•"/>
            </a:pPr>
            <a:r>
              <a:rPr lang="en-US" dirty="0">
                <a:solidFill>
                  <a:srgbClr val="ECECEC"/>
                </a:solidFill>
                <a:latin typeface="Söhne"/>
              </a:rPr>
              <a:t>Write unit tests for individual components and functions.</a:t>
            </a:r>
          </a:p>
          <a:p>
            <a:pPr marL="228600" indent="-228600">
              <a:buFont typeface=""/>
              <a:buChar char="•"/>
            </a:pPr>
            <a:r>
              <a:rPr lang="en-US" b="1" dirty="0">
                <a:solidFill>
                  <a:srgbClr val="ECECEC"/>
                </a:solidFill>
                <a:latin typeface="Söhne"/>
              </a:rPr>
              <a:t>Integration Testing:</a:t>
            </a:r>
          </a:p>
          <a:p>
            <a:pPr marL="228600" lvl="1" indent="-228600">
              <a:buFont typeface=""/>
              <a:buChar char="•"/>
            </a:pPr>
            <a:r>
              <a:rPr lang="en-US" dirty="0">
                <a:solidFill>
                  <a:srgbClr val="ECECEC"/>
                </a:solidFill>
                <a:latin typeface="Söhne"/>
              </a:rPr>
              <a:t>Test interactions between different modules of the application.</a:t>
            </a:r>
          </a:p>
          <a:p>
            <a:pPr marL="228600" lvl="1" indent="-228600">
              <a:buFont typeface=""/>
              <a:buChar char="•"/>
            </a:pPr>
            <a:r>
              <a:rPr lang="en-US" dirty="0">
                <a:solidFill>
                  <a:srgbClr val="ECECEC"/>
                </a:solidFill>
                <a:latin typeface="Söhne"/>
              </a:rPr>
              <a:t>Verify interoperability with external services like Ethereum nodes.</a:t>
            </a:r>
          </a:p>
          <a:p>
            <a:pPr marL="228600" indent="-228600">
              <a:buFont typeface=""/>
              <a:buChar char="•"/>
            </a:pPr>
            <a:r>
              <a:rPr lang="en-US" b="1" dirty="0">
                <a:solidFill>
                  <a:srgbClr val="ECECEC"/>
                </a:solidFill>
                <a:latin typeface="Söhne"/>
              </a:rPr>
              <a:t>User Acceptance Testing (UAT):</a:t>
            </a:r>
          </a:p>
          <a:p>
            <a:pPr marL="228600" lvl="1" indent="-228600">
              <a:buFont typeface=""/>
              <a:buChar char="•"/>
            </a:pPr>
            <a:r>
              <a:rPr lang="en-US" dirty="0">
                <a:solidFill>
                  <a:srgbClr val="ECECEC"/>
                </a:solidFill>
                <a:latin typeface="Söhne"/>
              </a:rPr>
              <a:t>Conduct UAT with real users to validate the functionality and usability of the application.</a:t>
            </a:r>
          </a:p>
        </p:txBody>
      </p:sp>
    </p:spTree>
    <p:extLst>
      <p:ext uri="{BB962C8B-B14F-4D97-AF65-F5344CB8AC3E}">
        <p14:creationId xmlns:p14="http://schemas.microsoft.com/office/powerpoint/2010/main" val="38189368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3"/>
        <p:cNvGrpSpPr/>
        <p:nvPr/>
      </p:nvGrpSpPr>
      <p:grpSpPr>
        <a:xfrm>
          <a:off x="0" y="0"/>
          <a:ext cx="0" cy="0"/>
          <a:chOff x="0" y="0"/>
          <a:chExt cx="0" cy="0"/>
        </a:xfrm>
      </p:grpSpPr>
      <p:sp>
        <p:nvSpPr>
          <p:cNvPr id="7594" name="Google Shape;7594;p42"/>
          <p:cNvSpPr txBox="1">
            <a:spLocks noGrp="1"/>
          </p:cNvSpPr>
          <p:nvPr>
            <p:ph type="title"/>
          </p:nvPr>
        </p:nvSpPr>
        <p:spPr>
          <a:xfrm>
            <a:off x="264345" y="190167"/>
            <a:ext cx="7704000" cy="572700"/>
          </a:xfrm>
          <a:prstGeom prst="rect">
            <a:avLst/>
          </a:prstGeom>
        </p:spPr>
        <p:txBody>
          <a:bodyPr spcFirstLastPara="1" wrap="square" lIns="91425" tIns="91425" rIns="91425" bIns="91425" anchor="ctr" anchorCtr="0">
            <a:noAutofit/>
          </a:bodyPr>
          <a:lstStyle/>
          <a:p>
            <a:r>
              <a:rPr lang="en" dirty="0">
                <a:solidFill>
                  <a:srgbClr val="FFC000"/>
                </a:solidFill>
              </a:rPr>
              <a:t>Advantages:</a:t>
            </a:r>
          </a:p>
        </p:txBody>
      </p:sp>
      <p:sp>
        <p:nvSpPr>
          <p:cNvPr id="7595" name="Google Shape;7595;p42"/>
          <p:cNvSpPr txBox="1">
            <a:spLocks noGrp="1"/>
          </p:cNvSpPr>
          <p:nvPr>
            <p:ph type="body" idx="1"/>
          </p:nvPr>
        </p:nvSpPr>
        <p:spPr>
          <a:xfrm>
            <a:off x="854089" y="1053418"/>
            <a:ext cx="7704000" cy="1032128"/>
          </a:xfrm>
          <a:prstGeom prst="rect">
            <a:avLst/>
          </a:prstGeom>
        </p:spPr>
        <p:txBody>
          <a:bodyPr spcFirstLastPara="1" wrap="square" lIns="91425" tIns="91425" rIns="91425" bIns="91425" anchor="t" anchorCtr="0">
            <a:noAutofit/>
          </a:bodyPr>
          <a:lstStyle/>
          <a:p>
            <a:pPr>
              <a:buFont typeface="Arial"/>
              <a:buChar char="•"/>
            </a:pPr>
            <a:r>
              <a:rPr lang="en" b="1" dirty="0">
                <a:solidFill>
                  <a:schemeClr val="bg1"/>
                </a:solidFill>
              </a:rPr>
              <a:t>Decentralization</a:t>
            </a:r>
            <a:endParaRPr lang="en-US">
              <a:solidFill>
                <a:schemeClr val="bg1"/>
              </a:solidFill>
            </a:endParaRPr>
          </a:p>
          <a:p>
            <a:pPr>
              <a:buFont typeface="Arial"/>
              <a:buChar char="•"/>
            </a:pPr>
            <a:r>
              <a:rPr lang="en" b="1" dirty="0">
                <a:solidFill>
                  <a:schemeClr val="bg1"/>
                </a:solidFill>
              </a:rPr>
              <a:t>Global Accessibility</a:t>
            </a:r>
          </a:p>
          <a:p>
            <a:pPr>
              <a:buFont typeface="Arial"/>
              <a:buChar char="•"/>
            </a:pPr>
            <a:r>
              <a:rPr lang="en" b="1" dirty="0">
                <a:solidFill>
                  <a:schemeClr val="bg1"/>
                </a:solidFill>
              </a:rPr>
              <a:t>Security</a:t>
            </a:r>
          </a:p>
          <a:p>
            <a:pPr>
              <a:buFont typeface="Arial"/>
              <a:buChar char="•"/>
            </a:pPr>
            <a:r>
              <a:rPr lang="en" b="1" dirty="0">
                <a:solidFill>
                  <a:schemeClr val="bg1"/>
                </a:solidFill>
              </a:rPr>
              <a:t>Transparency</a:t>
            </a:r>
          </a:p>
          <a:p>
            <a:pPr marL="0" indent="0">
              <a:buNone/>
            </a:pPr>
            <a:endParaRPr lang="en" dirty="0">
              <a:solidFill>
                <a:schemeClr val="lt1"/>
              </a:solidFill>
            </a:endParaRPr>
          </a:p>
        </p:txBody>
      </p:sp>
      <p:sp>
        <p:nvSpPr>
          <p:cNvPr id="2" name="TextBox 1">
            <a:extLst>
              <a:ext uri="{FF2B5EF4-FFF2-40B4-BE49-F238E27FC236}">
                <a16:creationId xmlns:a16="http://schemas.microsoft.com/office/drawing/2014/main" id="{2592B9D1-5030-8D6D-103D-2FD1D13C3F03}"/>
              </a:ext>
            </a:extLst>
          </p:cNvPr>
          <p:cNvSpPr txBox="1"/>
          <p:nvPr/>
        </p:nvSpPr>
        <p:spPr>
          <a:xfrm>
            <a:off x="263298" y="2390052"/>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2800" dirty="0">
                <a:solidFill>
                  <a:srgbClr val="E3AD0B"/>
                </a:solidFill>
              </a:rPr>
              <a:t>Disadvantages:</a:t>
            </a:r>
          </a:p>
        </p:txBody>
      </p:sp>
      <p:sp>
        <p:nvSpPr>
          <p:cNvPr id="3" name="TextBox 2">
            <a:extLst>
              <a:ext uri="{FF2B5EF4-FFF2-40B4-BE49-F238E27FC236}">
                <a16:creationId xmlns:a16="http://schemas.microsoft.com/office/drawing/2014/main" id="{EB67CCE3-362B-2451-B0DA-1089427D8404}"/>
              </a:ext>
            </a:extLst>
          </p:cNvPr>
          <p:cNvSpPr txBox="1"/>
          <p:nvPr/>
        </p:nvSpPr>
        <p:spPr>
          <a:xfrm>
            <a:off x="1189326" y="3086203"/>
            <a:ext cx="2743200"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Char char="•"/>
            </a:pPr>
            <a:r>
              <a:rPr lang="en-GB" b="1" dirty="0">
                <a:solidFill>
                  <a:schemeClr val="bg1"/>
                </a:solidFill>
                <a:latin typeface="Söhne"/>
                <a:ea typeface="Söhne"/>
                <a:cs typeface="Söhne"/>
              </a:rPr>
              <a:t>Transaction Fees</a:t>
            </a:r>
          </a:p>
          <a:p>
            <a:pPr marL="285750" indent="-285750">
              <a:buChar char="•"/>
            </a:pPr>
            <a:r>
              <a:rPr lang="en-GB" sz="1200" b="1" dirty="0">
                <a:solidFill>
                  <a:schemeClr val="bg1"/>
                </a:solidFill>
              </a:rPr>
              <a:t>Scalability Issues</a:t>
            </a:r>
          </a:p>
          <a:p>
            <a:pPr marL="285750" indent="-285750">
              <a:buChar char="•"/>
            </a:pPr>
            <a:r>
              <a:rPr lang="en-GB" sz="1200" b="1" dirty="0">
                <a:solidFill>
                  <a:schemeClr val="bg1"/>
                </a:solidFill>
              </a:rPr>
              <a:t>Irreversible Transactions</a:t>
            </a:r>
          </a:p>
          <a:p>
            <a:pPr marL="285750" indent="-285750">
              <a:buChar char="•"/>
            </a:pPr>
            <a:r>
              <a:rPr lang="en-GB" sz="1200" b="1" dirty="0">
                <a:solidFill>
                  <a:schemeClr val="bg1"/>
                </a:solidFill>
              </a:rPr>
              <a:t>Environmental Concerns</a:t>
            </a:r>
          </a:p>
        </p:txBody>
      </p:sp>
    </p:spTree>
    <p:extLst>
      <p:ext uri="{BB962C8B-B14F-4D97-AF65-F5344CB8AC3E}">
        <p14:creationId xmlns:p14="http://schemas.microsoft.com/office/powerpoint/2010/main" val="2646075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65B7B6-9C9C-82F6-743B-DF007D5A996A}"/>
              </a:ext>
            </a:extLst>
          </p:cNvPr>
          <p:cNvSpPr txBox="1"/>
          <p:nvPr/>
        </p:nvSpPr>
        <p:spPr>
          <a:xfrm>
            <a:off x="65509" y="143354"/>
            <a:ext cx="737393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E3AD0B"/>
                </a:solidFill>
                <a:latin typeface="Exo"/>
              </a:rPr>
              <a:t>Working Module:-</a:t>
            </a:r>
            <a:endParaRPr lang="en-US" sz="2400" dirty="0">
              <a:solidFill>
                <a:srgbClr val="FFFF00"/>
              </a:solidFill>
              <a:latin typeface="abhaya libre"/>
            </a:endParaRPr>
          </a:p>
        </p:txBody>
      </p:sp>
      <p:pic>
        <p:nvPicPr>
          <p:cNvPr id="3" name="Picture 2" descr="A screenshot of a computer screen&#10;&#10;Description automatically generated">
            <a:extLst>
              <a:ext uri="{FF2B5EF4-FFF2-40B4-BE49-F238E27FC236}">
                <a16:creationId xmlns:a16="http://schemas.microsoft.com/office/drawing/2014/main" id="{2893FA92-D03D-185A-8ABE-482A151B3487}"/>
              </a:ext>
            </a:extLst>
          </p:cNvPr>
          <p:cNvPicPr>
            <a:picLocks noChangeAspect="1"/>
          </p:cNvPicPr>
          <p:nvPr/>
        </p:nvPicPr>
        <p:blipFill>
          <a:blip r:embed="rId2"/>
          <a:stretch>
            <a:fillRect/>
          </a:stretch>
        </p:blipFill>
        <p:spPr>
          <a:xfrm>
            <a:off x="282373" y="674783"/>
            <a:ext cx="3470184" cy="3546056"/>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10353AD5-D0E4-D32B-59DE-6CCB6AC380E2}"/>
              </a:ext>
            </a:extLst>
          </p:cNvPr>
          <p:cNvPicPr>
            <a:picLocks noChangeAspect="1"/>
          </p:cNvPicPr>
          <p:nvPr/>
        </p:nvPicPr>
        <p:blipFill>
          <a:blip r:embed="rId3"/>
          <a:stretch>
            <a:fillRect/>
          </a:stretch>
        </p:blipFill>
        <p:spPr>
          <a:xfrm>
            <a:off x="4767333" y="674783"/>
            <a:ext cx="3816403" cy="3546055"/>
          </a:xfrm>
          <a:prstGeom prst="rect">
            <a:avLst/>
          </a:prstGeom>
        </p:spPr>
      </p:pic>
    </p:spTree>
    <p:extLst>
      <p:ext uri="{BB962C8B-B14F-4D97-AF65-F5344CB8AC3E}">
        <p14:creationId xmlns:p14="http://schemas.microsoft.com/office/powerpoint/2010/main" val="52706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65B7B6-9C9C-82F6-743B-DF007D5A996A}"/>
              </a:ext>
            </a:extLst>
          </p:cNvPr>
          <p:cNvSpPr txBox="1"/>
          <p:nvPr/>
        </p:nvSpPr>
        <p:spPr>
          <a:xfrm>
            <a:off x="65509" y="143354"/>
            <a:ext cx="737393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E3AD0B"/>
                </a:solidFill>
                <a:latin typeface="Exo"/>
              </a:rPr>
              <a:t>Working Module:-</a:t>
            </a:r>
            <a:endParaRPr lang="en-US" sz="2400" dirty="0">
              <a:solidFill>
                <a:srgbClr val="FFFF00"/>
              </a:solidFill>
              <a:latin typeface="abhaya libre"/>
            </a:endParaRPr>
          </a:p>
        </p:txBody>
      </p:sp>
      <p:pic>
        <p:nvPicPr>
          <p:cNvPr id="5" name="Picture 4" descr="A screenshot of a computer screen&#10;&#10;Description automatically generated">
            <a:extLst>
              <a:ext uri="{FF2B5EF4-FFF2-40B4-BE49-F238E27FC236}">
                <a16:creationId xmlns:a16="http://schemas.microsoft.com/office/drawing/2014/main" id="{2237FFE1-B831-3EB6-B25E-F2CCE627B931}"/>
              </a:ext>
            </a:extLst>
          </p:cNvPr>
          <p:cNvPicPr>
            <a:picLocks noChangeAspect="1"/>
          </p:cNvPicPr>
          <p:nvPr/>
        </p:nvPicPr>
        <p:blipFill>
          <a:blip r:embed="rId2"/>
          <a:stretch>
            <a:fillRect/>
          </a:stretch>
        </p:blipFill>
        <p:spPr>
          <a:xfrm>
            <a:off x="300115" y="970861"/>
            <a:ext cx="4515729" cy="3442772"/>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2D4D31F9-57BE-C55D-A91A-82C46B200171}"/>
              </a:ext>
            </a:extLst>
          </p:cNvPr>
          <p:cNvPicPr>
            <a:picLocks noChangeAspect="1"/>
          </p:cNvPicPr>
          <p:nvPr/>
        </p:nvPicPr>
        <p:blipFill>
          <a:blip r:embed="rId3"/>
          <a:stretch>
            <a:fillRect/>
          </a:stretch>
        </p:blipFill>
        <p:spPr>
          <a:xfrm>
            <a:off x="4968378" y="1546779"/>
            <a:ext cx="3930727" cy="2049941"/>
          </a:xfrm>
          <a:prstGeom prst="rect">
            <a:avLst/>
          </a:prstGeom>
        </p:spPr>
      </p:pic>
    </p:spTree>
    <p:extLst>
      <p:ext uri="{BB962C8B-B14F-4D97-AF65-F5344CB8AC3E}">
        <p14:creationId xmlns:p14="http://schemas.microsoft.com/office/powerpoint/2010/main" val="1531242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F93EC-8846-8641-27D5-E4D4A8FA7BC8}"/>
              </a:ext>
            </a:extLst>
          </p:cNvPr>
          <p:cNvSpPr>
            <a:spLocks noGrp="1"/>
          </p:cNvSpPr>
          <p:nvPr>
            <p:ph type="title"/>
          </p:nvPr>
        </p:nvSpPr>
        <p:spPr/>
        <p:txBody>
          <a:bodyPr/>
          <a:lstStyle/>
          <a:p>
            <a:pPr algn="l"/>
            <a:r>
              <a:rPr lang="en-US" sz="2400"/>
              <a:t>Abstract:</a:t>
            </a:r>
          </a:p>
        </p:txBody>
      </p:sp>
      <p:sp>
        <p:nvSpPr>
          <p:cNvPr id="6" name="TextBox 5">
            <a:extLst>
              <a:ext uri="{FF2B5EF4-FFF2-40B4-BE49-F238E27FC236}">
                <a16:creationId xmlns:a16="http://schemas.microsoft.com/office/drawing/2014/main" id="{C86CACDA-FDF4-64F7-06FA-009BE6DCB7C7}"/>
              </a:ext>
            </a:extLst>
          </p:cNvPr>
          <p:cNvSpPr txBox="1"/>
          <p:nvPr/>
        </p:nvSpPr>
        <p:spPr>
          <a:xfrm>
            <a:off x="1089660" y="967740"/>
            <a:ext cx="6690360"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b="1" dirty="0"/>
              <a:t>          </a:t>
            </a:r>
            <a:r>
              <a:rPr lang="en-US">
                <a:solidFill>
                  <a:schemeClr val="bg1"/>
                </a:solidFill>
              </a:rPr>
              <a:t>Blockchain technology has emerged as a disruptive force in various sectors, offering decentralized and secure solutions for transactions and data management. Among the prominent blockchain platforms, Ethereum stands out with its smart contract functionality and robust ecosystem. Ethereum wallets serve as interfaces for users to interact with the Ethereum blockchain, facilitating the storage, management, and transfer of digital assets such as Ether (ETH) and </a:t>
            </a:r>
            <a:r>
              <a:rPr lang="en-US" err="1">
                <a:solidFill>
                  <a:schemeClr val="bg1"/>
                </a:solidFill>
              </a:rPr>
              <a:t>tokens.This</a:t>
            </a:r>
            <a:r>
              <a:rPr lang="en-US" dirty="0">
                <a:solidFill>
                  <a:schemeClr val="bg1"/>
                </a:solidFill>
              </a:rPr>
              <a:t> </a:t>
            </a:r>
            <a:r>
              <a:rPr lang="en-US">
                <a:solidFill>
                  <a:schemeClr val="bg1"/>
                </a:solidFill>
              </a:rPr>
              <a:t>abstract explores the process of transferring funds using Ethereum wallets within the blockchain network. The transfer mechanism relies on cryptographic principles and consensus algorithms to ensure the integrity and security of transactions. Users initiate transfers by submitting signed transactions containing the recipient's address, the amount to be transferred, and any additional data required by smart </a:t>
            </a:r>
            <a:r>
              <a:rPr lang="en-US" err="1">
                <a:solidFill>
                  <a:schemeClr val="bg1"/>
                </a:solidFill>
              </a:rPr>
              <a:t>contracts.The</a:t>
            </a:r>
            <a:r>
              <a:rPr lang="en-US">
                <a:solidFill>
                  <a:schemeClr val="bg1"/>
                </a:solidFill>
              </a:rPr>
              <a:t> Ethereum blockchain utilizes a peer-to-peer network of nodes to validate and record transactions. Through a consensus mechanism known as Proof of Work (</a:t>
            </a:r>
            <a:r>
              <a:rPr lang="en-US" err="1">
                <a:solidFill>
                  <a:schemeClr val="bg1"/>
                </a:solidFill>
              </a:rPr>
              <a:t>PoW</a:t>
            </a:r>
            <a:r>
              <a:rPr lang="en-US">
                <a:solidFill>
                  <a:schemeClr val="bg1"/>
                </a:solidFill>
              </a:rPr>
              <a:t>) or the transitioning Proof of Stake (</a:t>
            </a:r>
            <a:r>
              <a:rPr lang="en-US" err="1">
                <a:solidFill>
                  <a:schemeClr val="bg1"/>
                </a:solidFill>
              </a:rPr>
              <a:t>PoS</a:t>
            </a:r>
            <a:r>
              <a:rPr lang="en-US">
                <a:solidFill>
                  <a:schemeClr val="bg1"/>
                </a:solidFill>
              </a:rPr>
              <a:t>), miners or validators validate blocks of transactions, adding them to the immutable blockchain ledger. This consensus mechanism ensures trust and reliability in the transfer process.</a:t>
            </a:r>
          </a:p>
          <a:p>
            <a:pPr algn="l"/>
            <a:endParaRPr lang="en-US" dirty="0"/>
          </a:p>
        </p:txBody>
      </p:sp>
    </p:spTree>
    <p:extLst>
      <p:ext uri="{BB962C8B-B14F-4D97-AF65-F5344CB8AC3E}">
        <p14:creationId xmlns:p14="http://schemas.microsoft.com/office/powerpoint/2010/main" val="15821189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75CC93-C50B-A6C0-60C1-61E0650B1F04}"/>
              </a:ext>
            </a:extLst>
          </p:cNvPr>
          <p:cNvSpPr txBox="1"/>
          <p:nvPr/>
        </p:nvSpPr>
        <p:spPr>
          <a:xfrm>
            <a:off x="1685581" y="525366"/>
            <a:ext cx="6530245"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AutoNum type="arabicPeriod"/>
            </a:pPr>
            <a:r>
              <a:rPr lang="en-US" b="1">
                <a:solidFill>
                  <a:srgbClr val="ECECEC"/>
                </a:solidFill>
                <a:latin typeface="Söhne"/>
              </a:rPr>
              <a:t>Mass Adoption</a:t>
            </a:r>
            <a:r>
              <a:rPr lang="en-US">
                <a:solidFill>
                  <a:srgbClr val="ECECEC"/>
                </a:solidFill>
                <a:latin typeface="Söhne"/>
              </a:rPr>
              <a:t>: As cryptocurrencies gain more mainstream acceptance, the use of Ethereum wallets for transferring assets is likely to become more widespread. This could be driven by both individual users and institutions.</a:t>
            </a:r>
          </a:p>
          <a:p>
            <a:pPr marL="228600" indent="-228600">
              <a:buFont typeface=""/>
              <a:buAutoNum type="arabicPeriod"/>
            </a:pPr>
            <a:r>
              <a:rPr lang="en-US" b="1">
                <a:solidFill>
                  <a:srgbClr val="ECECEC"/>
                </a:solidFill>
                <a:latin typeface="Söhne"/>
              </a:rPr>
              <a:t>Improved Scalability</a:t>
            </a:r>
            <a:r>
              <a:rPr lang="en-US">
                <a:solidFill>
                  <a:srgbClr val="ECECEC"/>
                </a:solidFill>
                <a:latin typeface="Söhne"/>
              </a:rPr>
              <a:t>: Ethereum has been working on solutions to improve scalability, such as Ethereum 2.0 and layer 2 solutions like Optimistic Rollups and zk-rollups. These improvements will enable faster and more cost-effective transactions, making Ethereum wallets even more appealing for everyday use.</a:t>
            </a:r>
          </a:p>
          <a:p>
            <a:pPr marL="228600" indent="-228600">
              <a:buFont typeface=""/>
              <a:buAutoNum type="arabicPeriod"/>
            </a:pPr>
            <a:r>
              <a:rPr lang="en-US" b="1">
                <a:solidFill>
                  <a:srgbClr val="ECECEC"/>
                </a:solidFill>
                <a:latin typeface="Söhne"/>
              </a:rPr>
              <a:t>DeFi Integration</a:t>
            </a:r>
            <a:r>
              <a:rPr lang="en-US">
                <a:solidFill>
                  <a:srgbClr val="ECECEC"/>
                </a:solidFill>
                <a:latin typeface="Söhne"/>
              </a:rPr>
              <a:t>: Ethereum is the backbone of the decentralized finance (DeFi) ecosystem, which includes various financial services such as lending, borrowing, and trading, all conducted directly through smart contracts. Ethereum wallets play a crucial role in interacting with these DeFi protocols, and as the DeFi space continues to grow, so will the utility of Ethereum wallets.</a:t>
            </a:r>
          </a:p>
          <a:p>
            <a:pPr marL="228600" indent="-228600">
              <a:buFont typeface=""/>
              <a:buAutoNum type="arabicPeriod"/>
            </a:pPr>
            <a:r>
              <a:rPr lang="en-US" b="1">
                <a:solidFill>
                  <a:srgbClr val="ECECEC"/>
                </a:solidFill>
                <a:latin typeface="Söhne"/>
              </a:rPr>
              <a:t>Interoperability</a:t>
            </a:r>
            <a:r>
              <a:rPr lang="en-US">
                <a:solidFill>
                  <a:srgbClr val="ECECEC"/>
                </a:solidFill>
                <a:latin typeface="Söhne"/>
              </a:rPr>
              <a:t>: Interoperability between different blockchains is becoming increasingly important. Ethereum wallets may evolve to support not only Ethereum-based assets but also assets from other blockchains through cross-chain interoperability solutions, enabling seamless transfers between different ecosystems.</a:t>
            </a:r>
          </a:p>
          <a:p>
            <a:pPr marL="228600" indent="-228600">
              <a:buFont typeface=""/>
              <a:buAutoNum type="arabicPeriod"/>
            </a:pPr>
            <a:r>
              <a:rPr lang="en-US" b="1">
                <a:solidFill>
                  <a:srgbClr val="ECECEC"/>
                </a:solidFill>
                <a:latin typeface="Söhne"/>
              </a:rPr>
              <a:t>Enhanced Security Features</a:t>
            </a:r>
            <a:r>
              <a:rPr lang="en-US">
                <a:solidFill>
                  <a:srgbClr val="ECECEC"/>
                </a:solidFill>
                <a:latin typeface="Söhne"/>
              </a:rPr>
              <a:t>: With the growing awareness of cybersecurity threats, Ethereum wallet providers will likely focus on enhancing security features to protect users' assets. This may include features such as multi-signature wallets, hardware wallet integration, biometric authentication, and robust encryption protocols.</a:t>
            </a:r>
          </a:p>
        </p:txBody>
      </p:sp>
      <p:sp>
        <p:nvSpPr>
          <p:cNvPr id="4" name="TextBox 3">
            <a:extLst>
              <a:ext uri="{FF2B5EF4-FFF2-40B4-BE49-F238E27FC236}">
                <a16:creationId xmlns:a16="http://schemas.microsoft.com/office/drawing/2014/main" id="{98DB189E-E0CB-D64A-35CD-6AECD8623879}"/>
              </a:ext>
            </a:extLst>
          </p:cNvPr>
          <p:cNvSpPr txBox="1"/>
          <p:nvPr/>
        </p:nvSpPr>
        <p:spPr>
          <a:xfrm>
            <a:off x="1397764" y="185909"/>
            <a:ext cx="427592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rgbClr val="E3AD0B"/>
                </a:solidFill>
                <a:latin typeface="abhaya libre"/>
              </a:rPr>
              <a:t>Future Scope:-</a:t>
            </a:r>
          </a:p>
        </p:txBody>
      </p:sp>
    </p:spTree>
    <p:extLst>
      <p:ext uri="{BB962C8B-B14F-4D97-AF65-F5344CB8AC3E}">
        <p14:creationId xmlns:p14="http://schemas.microsoft.com/office/powerpoint/2010/main" val="7218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B3CD972-5D6B-56BF-DD9F-591509E88DDA}"/>
              </a:ext>
            </a:extLst>
          </p:cNvPr>
          <p:cNvSpPr txBox="1"/>
          <p:nvPr/>
        </p:nvSpPr>
        <p:spPr>
          <a:xfrm>
            <a:off x="1582299" y="2065"/>
            <a:ext cx="6846984" cy="52706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a:solidFill>
                  <a:srgbClr val="E3AD0B"/>
                </a:solidFill>
              </a:rPr>
              <a:t>REFERENCES</a:t>
            </a:r>
            <a:r>
              <a:rPr lang="en-US" sz="1800" dirty="0">
                <a:solidFill>
                  <a:srgbClr val="E3AD0B"/>
                </a:solidFill>
                <a:latin typeface="Times New Roman"/>
                <a:cs typeface="Times New Roman"/>
              </a:rPr>
              <a:t>:</a:t>
            </a:r>
            <a:r>
              <a:rPr lang="en-US" sz="1050" dirty="0">
                <a:solidFill>
                  <a:srgbClr val="E3AD0B"/>
                </a:solidFill>
                <a:latin typeface="Times New Roman"/>
                <a:cs typeface="Times New Roman"/>
              </a:rPr>
              <a:t> </a:t>
            </a:r>
            <a:endParaRPr lang="en-US" sz="1050" dirty="0">
              <a:solidFill>
                <a:srgbClr val="E3AD0B"/>
              </a:solidFill>
            </a:endParaRPr>
          </a:p>
          <a:p>
            <a:pPr algn="just"/>
            <a:r>
              <a:rPr lang="en-US" dirty="0">
                <a:solidFill>
                  <a:schemeClr val="bg1"/>
                </a:solidFill>
                <a:latin typeface="Times New Roman"/>
                <a:cs typeface="Times New Roman"/>
              </a:rPr>
              <a:t>[1] D. </a:t>
            </a:r>
            <a:r>
              <a:rPr lang="en-US" err="1">
                <a:solidFill>
                  <a:schemeClr val="bg1"/>
                </a:solidFill>
                <a:latin typeface="Times New Roman"/>
                <a:cs typeface="Times New Roman"/>
              </a:rPr>
              <a:t>Chaum</a:t>
            </a:r>
            <a:r>
              <a:rPr lang="en-US" dirty="0">
                <a:solidFill>
                  <a:schemeClr val="bg1"/>
                </a:solidFill>
                <a:latin typeface="Times New Roman"/>
                <a:cs typeface="Times New Roman"/>
              </a:rPr>
              <a:t>, “Untraceable electronic main,  return addresses, and digital </a:t>
            </a:r>
            <a:endParaRPr lang="en-US">
              <a:solidFill>
                <a:schemeClr val="bg1"/>
              </a:solidFill>
            </a:endParaRPr>
          </a:p>
          <a:p>
            <a:pPr algn="just"/>
            <a:r>
              <a:rPr lang="en-US" dirty="0">
                <a:solidFill>
                  <a:schemeClr val="bg1"/>
                </a:solidFill>
                <a:latin typeface="Times New Roman"/>
                <a:cs typeface="Times New Roman"/>
              </a:rPr>
              <a:t>pseudonyms,” in Communications of the ACM, vol. 24, no. 2, pp. 84-88, </a:t>
            </a:r>
            <a:endParaRPr lang="en-US">
              <a:solidFill>
                <a:schemeClr val="bg1"/>
              </a:solidFill>
            </a:endParaRPr>
          </a:p>
          <a:p>
            <a:pPr algn="just"/>
            <a:r>
              <a:rPr lang="en-US" dirty="0">
                <a:solidFill>
                  <a:schemeClr val="bg1"/>
                </a:solidFill>
                <a:latin typeface="Times New Roman"/>
                <a:cs typeface="Times New Roman"/>
              </a:rPr>
              <a:t>February 1981 </a:t>
            </a:r>
            <a:endParaRPr lang="en-US">
              <a:solidFill>
                <a:schemeClr val="bg1"/>
              </a:solidFill>
            </a:endParaRPr>
          </a:p>
          <a:p>
            <a:pPr algn="just"/>
            <a:r>
              <a:rPr lang="en-US" dirty="0">
                <a:solidFill>
                  <a:schemeClr val="bg1"/>
                </a:solidFill>
                <a:latin typeface="Times New Roman"/>
                <a:cs typeface="Times New Roman"/>
              </a:rPr>
              <a:t>[2] L.  Law,  S.  </a:t>
            </a:r>
            <a:r>
              <a:rPr lang="en-US" err="1">
                <a:solidFill>
                  <a:schemeClr val="bg1"/>
                </a:solidFill>
                <a:latin typeface="Times New Roman"/>
                <a:cs typeface="Times New Roman"/>
              </a:rPr>
              <a:t>Sabett</a:t>
            </a:r>
            <a:r>
              <a:rPr lang="en-US" dirty="0">
                <a:solidFill>
                  <a:schemeClr val="bg1"/>
                </a:solidFill>
                <a:latin typeface="Times New Roman"/>
                <a:cs typeface="Times New Roman"/>
              </a:rPr>
              <a:t>,  and  J.  Solinas,  “How  to  make  a  mint:  the </a:t>
            </a:r>
            <a:endParaRPr lang="en-US">
              <a:solidFill>
                <a:schemeClr val="bg1"/>
              </a:solidFill>
            </a:endParaRPr>
          </a:p>
          <a:p>
            <a:pPr algn="just"/>
            <a:r>
              <a:rPr lang="en-US" dirty="0">
                <a:solidFill>
                  <a:schemeClr val="bg1"/>
                </a:solidFill>
                <a:latin typeface="Times New Roman"/>
                <a:cs typeface="Times New Roman"/>
              </a:rPr>
              <a:t>cryptography of anonymous electronic cash,” American University Law </a:t>
            </a:r>
            <a:endParaRPr lang="en-US">
              <a:solidFill>
                <a:schemeClr val="bg1"/>
              </a:solidFill>
            </a:endParaRPr>
          </a:p>
          <a:p>
            <a:pPr algn="just"/>
            <a:r>
              <a:rPr lang="en-US" dirty="0">
                <a:solidFill>
                  <a:schemeClr val="bg1"/>
                </a:solidFill>
                <a:latin typeface="Times New Roman"/>
                <a:cs typeface="Times New Roman"/>
              </a:rPr>
              <a:t>Review, vol. 46, no. 4, pp. 1131-1162, 1996 </a:t>
            </a:r>
            <a:endParaRPr lang="en-US">
              <a:solidFill>
                <a:schemeClr val="bg1"/>
              </a:solidFill>
            </a:endParaRPr>
          </a:p>
          <a:p>
            <a:pPr algn="just"/>
            <a:r>
              <a:rPr lang="en-US" dirty="0">
                <a:solidFill>
                  <a:schemeClr val="bg1"/>
                </a:solidFill>
                <a:latin typeface="Times New Roman"/>
                <a:cs typeface="Times New Roman"/>
              </a:rPr>
              <a:t>[3] C.  Dwork  and  M.  Naor,  “Pricing  via  processing  or  combatting  junk </a:t>
            </a:r>
            <a:endParaRPr lang="en-US">
              <a:solidFill>
                <a:schemeClr val="bg1"/>
              </a:solidFill>
            </a:endParaRPr>
          </a:p>
          <a:p>
            <a:pPr algn="just"/>
            <a:r>
              <a:rPr lang="en-US" dirty="0">
                <a:solidFill>
                  <a:schemeClr val="bg1"/>
                </a:solidFill>
                <a:latin typeface="Times New Roman"/>
                <a:cs typeface="Times New Roman"/>
              </a:rPr>
              <a:t>mail,”  in  12th  Annual  International  Cryptology  Conference,  pp.  139-</a:t>
            </a:r>
            <a:endParaRPr lang="en-US">
              <a:solidFill>
                <a:schemeClr val="bg1"/>
              </a:solidFill>
            </a:endParaRPr>
          </a:p>
          <a:p>
            <a:pPr algn="just"/>
            <a:r>
              <a:rPr lang="en-US" dirty="0">
                <a:solidFill>
                  <a:schemeClr val="bg1"/>
                </a:solidFill>
                <a:latin typeface="Times New Roman"/>
                <a:cs typeface="Times New Roman"/>
              </a:rPr>
              <a:t>147, 1992 </a:t>
            </a:r>
            <a:endParaRPr lang="en-US">
              <a:solidFill>
                <a:schemeClr val="bg1"/>
              </a:solidFill>
            </a:endParaRPr>
          </a:p>
          <a:p>
            <a:pPr algn="just"/>
            <a:r>
              <a:rPr lang="en-US" dirty="0">
                <a:solidFill>
                  <a:schemeClr val="bg1"/>
                </a:solidFill>
                <a:latin typeface="Times New Roman"/>
                <a:cs typeface="Times New Roman"/>
              </a:rPr>
              <a:t>[4] W. Dai, “B-money,” 1998, available at: </a:t>
            </a:r>
            <a:r>
              <a:rPr lang="en-US" dirty="0">
                <a:solidFill>
                  <a:schemeClr val="bg1"/>
                </a:solidFill>
                <a:latin typeface="Times New Roman"/>
                <a:cs typeface="Times New Roman"/>
                <a:hlinkClick r:id="rId2">
                  <a:extLst>
                    <a:ext uri="{A12FA001-AC4F-418D-AE19-62706E023703}">
                      <ahyp:hlinkClr xmlns:ahyp="http://schemas.microsoft.com/office/drawing/2018/hyperlinkcolor" val="tx"/>
                    </a:ext>
                  </a:extLst>
                </a:hlinkClick>
              </a:rPr>
              <a:t>http://www:weidai:com/bmoney</a:t>
            </a:r>
            <a:r>
              <a:rPr lang="en-US" dirty="0">
                <a:solidFill>
                  <a:schemeClr val="bg1"/>
                </a:solidFill>
                <a:latin typeface="Times New Roman"/>
                <a:cs typeface="Times New Roman"/>
              </a:rPr>
              <a:t> </a:t>
            </a:r>
            <a:endParaRPr lang="en-US">
              <a:solidFill>
                <a:schemeClr val="bg1"/>
              </a:solidFill>
            </a:endParaRPr>
          </a:p>
          <a:p>
            <a:pPr algn="just"/>
            <a:r>
              <a:rPr lang="en-US" dirty="0">
                <a:solidFill>
                  <a:schemeClr val="bg1"/>
                </a:solidFill>
                <a:latin typeface="Times New Roman"/>
                <a:cs typeface="Times New Roman"/>
              </a:rPr>
              <a:t>[5] H.  Finney,  “RPOW,”  2004,  available  at: </a:t>
            </a:r>
            <a:endParaRPr lang="en-US">
              <a:solidFill>
                <a:schemeClr val="bg1"/>
              </a:solidFill>
            </a:endParaRPr>
          </a:p>
          <a:p>
            <a:pPr algn="just"/>
            <a:r>
              <a:rPr lang="en-US" dirty="0">
                <a:solidFill>
                  <a:schemeClr val="bg1"/>
                </a:solidFill>
                <a:latin typeface="Times New Roman"/>
                <a:cs typeface="Times New Roman"/>
                <a:hlinkClick r:id="rId3">
                  <a:extLst>
                    <a:ext uri="{A12FA001-AC4F-418D-AE19-62706E023703}">
                      <ahyp:hlinkClr xmlns:ahyp="http://schemas.microsoft.com/office/drawing/2018/hyperlinkcolor" val="tx"/>
                    </a:ext>
                  </a:extLst>
                </a:hlinkClick>
              </a:rPr>
              <a:t>http://nakamotoinstitute.org/finney/rpow/</a:t>
            </a:r>
            <a:r>
              <a:rPr lang="en-US" dirty="0">
                <a:solidFill>
                  <a:schemeClr val="bg1"/>
                </a:solidFill>
                <a:latin typeface="Times New Roman"/>
                <a:cs typeface="Times New Roman"/>
              </a:rPr>
              <a:t> </a:t>
            </a:r>
            <a:endParaRPr lang="en-US">
              <a:solidFill>
                <a:schemeClr val="bg1"/>
              </a:solidFill>
            </a:endParaRPr>
          </a:p>
          <a:p>
            <a:pPr algn="just"/>
            <a:r>
              <a:rPr lang="en-US" dirty="0">
                <a:solidFill>
                  <a:schemeClr val="bg1"/>
                </a:solidFill>
                <a:latin typeface="Times New Roman"/>
                <a:cs typeface="Times New Roman"/>
              </a:rPr>
              <a:t>[6] N.  Szabo,  “Bit  Gold,”  2005,  available  at: </a:t>
            </a:r>
            <a:endParaRPr lang="en-US">
              <a:solidFill>
                <a:schemeClr val="bg1"/>
              </a:solidFill>
            </a:endParaRPr>
          </a:p>
          <a:p>
            <a:pPr algn="just"/>
            <a:r>
              <a:rPr lang="en-US" dirty="0">
                <a:solidFill>
                  <a:schemeClr val="bg1"/>
                </a:solidFill>
                <a:latin typeface="Times New Roman"/>
                <a:cs typeface="Times New Roman"/>
                <a:hlinkClick r:id="rId4">
                  <a:extLst>
                    <a:ext uri="{A12FA001-AC4F-418D-AE19-62706E023703}">
                      <ahyp:hlinkClr xmlns:ahyp="http://schemas.microsoft.com/office/drawing/2018/hyperlinkcolor" val="tx"/>
                    </a:ext>
                  </a:extLst>
                </a:hlinkClick>
              </a:rPr>
              <a:t>http://unenumerated.blogspot.rs/2005/12/bit-gold.html</a:t>
            </a:r>
            <a:r>
              <a:rPr lang="en-US" dirty="0">
                <a:solidFill>
                  <a:schemeClr val="bg1"/>
                </a:solidFill>
                <a:latin typeface="Times New Roman"/>
                <a:cs typeface="Times New Roman"/>
              </a:rPr>
              <a:t> </a:t>
            </a:r>
            <a:endParaRPr lang="en-US">
              <a:solidFill>
                <a:schemeClr val="bg1"/>
              </a:solidFill>
            </a:endParaRPr>
          </a:p>
          <a:p>
            <a:pPr algn="just"/>
            <a:r>
              <a:rPr lang="en-US" dirty="0">
                <a:solidFill>
                  <a:schemeClr val="bg1"/>
                </a:solidFill>
                <a:latin typeface="Times New Roman"/>
                <a:cs typeface="Times New Roman"/>
              </a:rPr>
              <a:t>[7] F.  </a:t>
            </a:r>
            <a:r>
              <a:rPr lang="en-US" err="1">
                <a:solidFill>
                  <a:schemeClr val="bg1"/>
                </a:solidFill>
                <a:latin typeface="Times New Roman"/>
                <a:cs typeface="Times New Roman"/>
              </a:rPr>
              <a:t>Tschorsch</a:t>
            </a:r>
            <a:r>
              <a:rPr lang="en-US" dirty="0">
                <a:solidFill>
                  <a:schemeClr val="bg1"/>
                </a:solidFill>
                <a:latin typeface="Times New Roman"/>
                <a:cs typeface="Times New Roman"/>
              </a:rPr>
              <a:t>  and  B.  Scheuermann,  “Bitcoin and  beyond:  a  technical </a:t>
            </a:r>
            <a:endParaRPr lang="en-US">
              <a:solidFill>
                <a:schemeClr val="bg1"/>
              </a:solidFill>
            </a:endParaRPr>
          </a:p>
          <a:p>
            <a:pPr algn="just"/>
            <a:r>
              <a:rPr lang="en-US" dirty="0">
                <a:solidFill>
                  <a:schemeClr val="bg1"/>
                </a:solidFill>
                <a:latin typeface="Times New Roman"/>
                <a:cs typeface="Times New Roman"/>
              </a:rPr>
              <a:t>survey  on  decentralized  digital  currencies,”  IEEE  Communications </a:t>
            </a:r>
            <a:endParaRPr lang="en-US">
              <a:solidFill>
                <a:schemeClr val="bg1"/>
              </a:solidFill>
            </a:endParaRPr>
          </a:p>
          <a:p>
            <a:pPr algn="just"/>
            <a:r>
              <a:rPr lang="en-US" dirty="0">
                <a:solidFill>
                  <a:schemeClr val="bg1"/>
                </a:solidFill>
                <a:latin typeface="Times New Roman"/>
                <a:cs typeface="Times New Roman"/>
              </a:rPr>
              <a:t>Surveys &amp; Tutorials, vol. 18, no. 3, pp. 2084-2123, March 2016 </a:t>
            </a:r>
            <a:endParaRPr lang="en-US">
              <a:solidFill>
                <a:schemeClr val="bg1"/>
              </a:solidFill>
            </a:endParaRPr>
          </a:p>
          <a:p>
            <a:pPr algn="just"/>
            <a:r>
              <a:rPr lang="en-US" dirty="0">
                <a:solidFill>
                  <a:schemeClr val="bg1"/>
                </a:solidFill>
                <a:latin typeface="Times New Roman"/>
                <a:cs typeface="Times New Roman"/>
              </a:rPr>
              <a:t>[8] V.  </a:t>
            </a:r>
            <a:r>
              <a:rPr lang="en-US" err="1">
                <a:solidFill>
                  <a:schemeClr val="bg1"/>
                </a:solidFill>
                <a:latin typeface="Times New Roman"/>
                <a:cs typeface="Times New Roman"/>
              </a:rPr>
              <a:t>Vishnumurthy</a:t>
            </a:r>
            <a:r>
              <a:rPr lang="en-US" dirty="0">
                <a:solidFill>
                  <a:schemeClr val="bg1"/>
                </a:solidFill>
                <a:latin typeface="Times New Roman"/>
                <a:cs typeface="Times New Roman"/>
              </a:rPr>
              <a:t>,  S.  Chandrakumar,  and  E.  G.  </a:t>
            </a:r>
            <a:r>
              <a:rPr lang="en-US" err="1">
                <a:solidFill>
                  <a:schemeClr val="bg1"/>
                </a:solidFill>
                <a:latin typeface="Times New Roman"/>
                <a:cs typeface="Times New Roman"/>
              </a:rPr>
              <a:t>Sirer</a:t>
            </a:r>
            <a:r>
              <a:rPr lang="en-US" dirty="0">
                <a:solidFill>
                  <a:schemeClr val="bg1"/>
                </a:solidFill>
                <a:latin typeface="Times New Roman"/>
                <a:cs typeface="Times New Roman"/>
              </a:rPr>
              <a:t>,  “KARMA:  A </a:t>
            </a:r>
            <a:endParaRPr lang="en-US">
              <a:solidFill>
                <a:schemeClr val="bg1"/>
              </a:solidFill>
            </a:endParaRPr>
          </a:p>
          <a:p>
            <a:pPr algn="just"/>
            <a:r>
              <a:rPr lang="en-US" dirty="0">
                <a:solidFill>
                  <a:schemeClr val="bg1"/>
                </a:solidFill>
                <a:latin typeface="Times New Roman"/>
                <a:cs typeface="Times New Roman"/>
              </a:rPr>
              <a:t>secure  economic  framework  for  peer-to-peer  </a:t>
            </a:r>
            <a:r>
              <a:rPr lang="en-US" err="1">
                <a:solidFill>
                  <a:schemeClr val="bg1"/>
                </a:solidFill>
                <a:latin typeface="Times New Roman"/>
                <a:cs typeface="Times New Roman"/>
              </a:rPr>
              <a:t>resourse</a:t>
            </a:r>
            <a:r>
              <a:rPr lang="en-US" dirty="0">
                <a:solidFill>
                  <a:schemeClr val="bg1"/>
                </a:solidFill>
                <a:latin typeface="Times New Roman"/>
                <a:cs typeface="Times New Roman"/>
              </a:rPr>
              <a:t>  sharing,”  1st </a:t>
            </a:r>
            <a:endParaRPr lang="en-US">
              <a:solidFill>
                <a:schemeClr val="bg1"/>
              </a:solidFill>
            </a:endParaRPr>
          </a:p>
          <a:p>
            <a:pPr algn="just"/>
            <a:r>
              <a:rPr lang="en-US" dirty="0">
                <a:solidFill>
                  <a:schemeClr val="bg1"/>
                </a:solidFill>
                <a:latin typeface="Times New Roman"/>
                <a:cs typeface="Times New Roman"/>
              </a:rPr>
              <a:t>Workshop on Economics of Peer-To-Peer Systems, 2003 </a:t>
            </a:r>
            <a:endParaRPr lang="en-US">
              <a:solidFill>
                <a:schemeClr val="bg1"/>
              </a:solidFill>
            </a:endParaRPr>
          </a:p>
          <a:p>
            <a:pPr algn="just"/>
            <a:r>
              <a:rPr lang="en-US" dirty="0">
                <a:solidFill>
                  <a:schemeClr val="bg1"/>
                </a:solidFill>
                <a:latin typeface="Times New Roman"/>
                <a:cs typeface="Times New Roman"/>
              </a:rPr>
              <a:t>[9] N. Szabo, “Secure property titles with owner authority,” 1998, available </a:t>
            </a:r>
            <a:endParaRPr lang="en-US">
              <a:solidFill>
                <a:schemeClr val="bg1"/>
              </a:solidFill>
            </a:endParaRPr>
          </a:p>
          <a:p>
            <a:pPr algn="just"/>
            <a:r>
              <a:rPr lang="en-US" dirty="0">
                <a:solidFill>
                  <a:schemeClr val="bg1"/>
                </a:solidFill>
                <a:latin typeface="Times New Roman"/>
                <a:cs typeface="Times New Roman"/>
              </a:rPr>
              <a:t>at: </a:t>
            </a:r>
            <a:r>
              <a:rPr lang="en-US" dirty="0">
                <a:solidFill>
                  <a:schemeClr val="bg1"/>
                </a:solidFill>
                <a:latin typeface="Times New Roman"/>
                <a:cs typeface="Times New Roman"/>
                <a:hlinkClick r:id="rId5">
                  <a:extLst>
                    <a:ext uri="{A12FA001-AC4F-418D-AE19-62706E023703}">
                      <ahyp:hlinkClr xmlns:ahyp="http://schemas.microsoft.com/office/drawing/2018/hyperlinkcolor" val="tx"/>
                    </a:ext>
                  </a:extLst>
                </a:hlinkClick>
              </a:rPr>
              <a:t>http://nakamotoinstitute.org/secure-property-titles/</a:t>
            </a:r>
            <a:r>
              <a:rPr lang="en-US" dirty="0">
                <a:solidFill>
                  <a:schemeClr val="bg1"/>
                </a:solidFill>
                <a:latin typeface="Times New Roman"/>
                <a:cs typeface="Times New Roman"/>
              </a:rPr>
              <a:t> </a:t>
            </a:r>
            <a:endParaRPr lang="en-US">
              <a:solidFill>
                <a:schemeClr val="bg1"/>
              </a:solidFill>
            </a:endParaRPr>
          </a:p>
          <a:p>
            <a:endParaRPr lang="en-US" sz="1050" dirty="0"/>
          </a:p>
        </p:txBody>
      </p:sp>
    </p:spTree>
    <p:extLst>
      <p:ext uri="{BB962C8B-B14F-4D97-AF65-F5344CB8AC3E}">
        <p14:creationId xmlns:p14="http://schemas.microsoft.com/office/powerpoint/2010/main" val="689391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69"/>
        <p:cNvGrpSpPr/>
        <p:nvPr/>
      </p:nvGrpSpPr>
      <p:grpSpPr>
        <a:xfrm>
          <a:off x="0" y="0"/>
          <a:ext cx="0" cy="0"/>
          <a:chOff x="0" y="0"/>
          <a:chExt cx="0" cy="0"/>
        </a:xfrm>
      </p:grpSpPr>
      <p:sp>
        <p:nvSpPr>
          <p:cNvPr id="9770" name="Google Shape;9770;p74"/>
          <p:cNvSpPr txBox="1">
            <a:spLocks noGrp="1"/>
          </p:cNvSpPr>
          <p:nvPr>
            <p:ph type="title"/>
          </p:nvPr>
        </p:nvSpPr>
        <p:spPr>
          <a:xfrm>
            <a:off x="3895275" y="2220214"/>
            <a:ext cx="43602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Conclusion</a:t>
            </a:r>
            <a:endParaRPr dirty="0"/>
          </a:p>
        </p:txBody>
      </p:sp>
      <p:sp>
        <p:nvSpPr>
          <p:cNvPr id="9771" name="Google Shape;9771;p74"/>
          <p:cNvSpPr txBox="1">
            <a:spLocks noGrp="1"/>
          </p:cNvSpPr>
          <p:nvPr>
            <p:ph type="title" idx="2"/>
          </p:nvPr>
        </p:nvSpPr>
        <p:spPr>
          <a:xfrm>
            <a:off x="5104575" y="1439573"/>
            <a:ext cx="3150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pic>
        <p:nvPicPr>
          <p:cNvPr id="9773" name="Google Shape;9773;p74"/>
          <p:cNvPicPr preferRelativeResize="0"/>
          <p:nvPr/>
        </p:nvPicPr>
        <p:blipFill>
          <a:blip r:embed="rId3">
            <a:alphaModFix amt="75000"/>
          </a:blip>
          <a:stretch>
            <a:fillRect/>
          </a:stretch>
        </p:blipFill>
        <p:spPr>
          <a:xfrm>
            <a:off x="-1612075" y="-631800"/>
            <a:ext cx="5725077" cy="6407101"/>
          </a:xfrm>
          <a:prstGeom prst="rect">
            <a:avLst/>
          </a:prstGeom>
          <a:noFill/>
          <a:ln>
            <a:noFill/>
          </a:ln>
        </p:spPr>
      </p:pic>
      <p:sp>
        <p:nvSpPr>
          <p:cNvPr id="3" name="Subtitle 2">
            <a:extLst>
              <a:ext uri="{FF2B5EF4-FFF2-40B4-BE49-F238E27FC236}">
                <a16:creationId xmlns:a16="http://schemas.microsoft.com/office/drawing/2014/main" id="{836ACC68-F93A-E769-B727-5C9DEDCA2553}"/>
              </a:ext>
            </a:extLst>
          </p:cNvPr>
          <p:cNvSpPr>
            <a:spLocks noGrp="1"/>
          </p:cNvSpPr>
          <p:nvPr>
            <p:ph type="subTitle" idx="1"/>
          </p:nvPr>
        </p:nvSpPr>
        <p:spPr>
          <a:xfrm>
            <a:off x="3895275" y="3276236"/>
            <a:ext cx="4882004" cy="1243486"/>
          </a:xfrm>
        </p:spPr>
        <p:txBody>
          <a:bodyPr/>
          <a:lstStyle/>
          <a:p>
            <a:r>
              <a:rPr lang="en-GB" sz="1200" dirty="0">
                <a:solidFill>
                  <a:schemeClr val="bg1"/>
                </a:solidFill>
              </a:rPr>
              <a:t>Ethereum wallets play a crucial role in facilitating user interaction with the Ethereum blockchain, enabling secure storage, management, and transfer of Ethereum (ETH) and Ethereum-based tokens.</a:t>
            </a:r>
            <a:endParaRPr lang="en-US"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21"/>
        <p:cNvGrpSpPr/>
        <p:nvPr/>
      </p:nvGrpSpPr>
      <p:grpSpPr>
        <a:xfrm>
          <a:off x="0" y="0"/>
          <a:ext cx="0" cy="0"/>
          <a:chOff x="0" y="0"/>
          <a:chExt cx="0" cy="0"/>
        </a:xfrm>
      </p:grpSpPr>
      <p:sp>
        <p:nvSpPr>
          <p:cNvPr id="6" name="TextBox 5">
            <a:extLst>
              <a:ext uri="{FF2B5EF4-FFF2-40B4-BE49-F238E27FC236}">
                <a16:creationId xmlns:a16="http://schemas.microsoft.com/office/drawing/2014/main" id="{7AD60649-1C46-3F8E-4EDE-0BE95F62E7A9}"/>
              </a:ext>
            </a:extLst>
          </p:cNvPr>
          <p:cNvSpPr txBox="1"/>
          <p:nvPr/>
        </p:nvSpPr>
        <p:spPr>
          <a:xfrm>
            <a:off x="488872" y="2003692"/>
            <a:ext cx="8166251"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solidFill>
                  <a:srgbClr val="E3AD0B"/>
                </a:solidFill>
                <a:latin typeface="abhaya libre"/>
              </a:rPr>
              <a:t>Thank You For Your Time !!!</a:t>
            </a:r>
          </a:p>
          <a:p>
            <a:pPr algn="ctr"/>
            <a:endParaRPr lang="en-US" sz="2800" dirty="0">
              <a:solidFill>
                <a:srgbClr val="E3AD0B"/>
              </a:solidFill>
              <a:latin typeface="abhaya libr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9"/>
        <p:cNvGrpSpPr/>
        <p:nvPr/>
      </p:nvGrpSpPr>
      <p:grpSpPr>
        <a:xfrm>
          <a:off x="0" y="0"/>
          <a:ext cx="0" cy="0"/>
          <a:chOff x="0" y="0"/>
          <a:chExt cx="0" cy="0"/>
        </a:xfrm>
      </p:grpSpPr>
      <p:sp>
        <p:nvSpPr>
          <p:cNvPr id="7601" name="Google Shape;7601;p43"/>
          <p:cNvSpPr txBox="1">
            <a:spLocks noGrp="1"/>
          </p:cNvSpPr>
          <p:nvPr>
            <p:ph type="title" idx="2"/>
          </p:nvPr>
        </p:nvSpPr>
        <p:spPr>
          <a:xfrm>
            <a:off x="1278378" y="1045950"/>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603" name="Google Shape;7603;p43"/>
          <p:cNvSpPr txBox="1">
            <a:spLocks noGrp="1"/>
          </p:cNvSpPr>
          <p:nvPr>
            <p:ph type="title" idx="3"/>
          </p:nvPr>
        </p:nvSpPr>
        <p:spPr>
          <a:xfrm>
            <a:off x="3472513" y="1489646"/>
            <a:ext cx="2194800" cy="757500"/>
          </a:xfrm>
          <a:prstGeom prst="rect">
            <a:avLst/>
          </a:prstGeom>
        </p:spPr>
        <p:txBody>
          <a:bodyPr spcFirstLastPara="1" wrap="square" lIns="91425" tIns="91425" rIns="91425" bIns="91425" anchor="b" anchorCtr="0">
            <a:noAutofit/>
          </a:bodyPr>
          <a:lstStyle/>
          <a:p>
            <a:r>
              <a:rPr lang="en" dirty="0"/>
              <a:t>Existing</a:t>
            </a:r>
            <a:br>
              <a:rPr lang="en" dirty="0"/>
            </a:br>
            <a:r>
              <a:rPr lang="en" dirty="0"/>
              <a:t>System</a:t>
            </a:r>
          </a:p>
        </p:txBody>
      </p:sp>
      <p:sp>
        <p:nvSpPr>
          <p:cNvPr id="7604" name="Google Shape;7604;p43"/>
          <p:cNvSpPr txBox="1">
            <a:spLocks noGrp="1"/>
          </p:cNvSpPr>
          <p:nvPr>
            <p:ph type="title" idx="4"/>
          </p:nvPr>
        </p:nvSpPr>
        <p:spPr>
          <a:xfrm>
            <a:off x="3970808" y="1045950"/>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606" name="Google Shape;7606;p43"/>
          <p:cNvSpPr txBox="1">
            <a:spLocks noGrp="1"/>
          </p:cNvSpPr>
          <p:nvPr>
            <p:ph type="title" idx="6"/>
          </p:nvPr>
        </p:nvSpPr>
        <p:spPr>
          <a:xfrm>
            <a:off x="6159175" y="1489646"/>
            <a:ext cx="2199300" cy="757500"/>
          </a:xfrm>
          <a:prstGeom prst="rect">
            <a:avLst/>
          </a:prstGeom>
        </p:spPr>
        <p:txBody>
          <a:bodyPr spcFirstLastPara="1" wrap="square" lIns="91425" tIns="91425" rIns="91425" bIns="91425" anchor="b" anchorCtr="0">
            <a:noAutofit/>
          </a:bodyPr>
          <a:lstStyle/>
          <a:p>
            <a:r>
              <a:rPr lang="en-GB" dirty="0"/>
              <a:t>Proposed</a:t>
            </a:r>
            <a:br>
              <a:rPr lang="en-GB" dirty="0"/>
            </a:br>
            <a:r>
              <a:rPr lang="en-GB" dirty="0"/>
              <a:t>System</a:t>
            </a:r>
            <a:endParaRPr dirty="0"/>
          </a:p>
        </p:txBody>
      </p:sp>
      <p:sp>
        <p:nvSpPr>
          <p:cNvPr id="7607" name="Google Shape;7607;p43"/>
          <p:cNvSpPr txBox="1">
            <a:spLocks noGrp="1"/>
          </p:cNvSpPr>
          <p:nvPr>
            <p:ph type="title" idx="7"/>
          </p:nvPr>
        </p:nvSpPr>
        <p:spPr>
          <a:xfrm>
            <a:off x="6658479" y="1045950"/>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609" name="Google Shape;7609;p43"/>
          <p:cNvSpPr txBox="1">
            <a:spLocks noGrp="1"/>
          </p:cNvSpPr>
          <p:nvPr>
            <p:ph type="title" idx="9"/>
          </p:nvPr>
        </p:nvSpPr>
        <p:spPr>
          <a:xfrm>
            <a:off x="830961" y="3361374"/>
            <a:ext cx="2208300" cy="757500"/>
          </a:xfrm>
          <a:prstGeom prst="rect">
            <a:avLst/>
          </a:prstGeom>
        </p:spPr>
        <p:txBody>
          <a:bodyPr spcFirstLastPara="1" wrap="square" lIns="91425" tIns="91425" rIns="91425" bIns="91425" anchor="b" anchorCtr="0">
            <a:noAutofit/>
          </a:bodyPr>
          <a:lstStyle/>
          <a:p>
            <a:r>
              <a:rPr lang="en" dirty="0"/>
              <a:t>Architecture</a:t>
            </a:r>
            <a:br>
              <a:rPr lang="en" dirty="0"/>
            </a:br>
            <a:r>
              <a:rPr lang="en" dirty="0"/>
              <a:t>Design</a:t>
            </a:r>
          </a:p>
        </p:txBody>
      </p:sp>
      <p:sp>
        <p:nvSpPr>
          <p:cNvPr id="7610" name="Google Shape;7610;p43"/>
          <p:cNvSpPr txBox="1">
            <a:spLocks noGrp="1"/>
          </p:cNvSpPr>
          <p:nvPr>
            <p:ph type="title" idx="13"/>
          </p:nvPr>
        </p:nvSpPr>
        <p:spPr>
          <a:xfrm>
            <a:off x="1278378" y="2894863"/>
            <a:ext cx="12054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611" name="Google Shape;7611;p43"/>
          <p:cNvSpPr txBox="1">
            <a:spLocks noGrp="1"/>
          </p:cNvSpPr>
          <p:nvPr>
            <p:ph type="subTitle" idx="14"/>
          </p:nvPr>
        </p:nvSpPr>
        <p:spPr>
          <a:xfrm>
            <a:off x="781531" y="4027228"/>
            <a:ext cx="220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p:txBody>
      </p:sp>
      <p:sp>
        <p:nvSpPr>
          <p:cNvPr id="7612" name="Google Shape;7612;p43"/>
          <p:cNvSpPr txBox="1">
            <a:spLocks noGrp="1"/>
          </p:cNvSpPr>
          <p:nvPr>
            <p:ph type="title" idx="15"/>
          </p:nvPr>
        </p:nvSpPr>
        <p:spPr>
          <a:xfrm>
            <a:off x="3472513" y="3345928"/>
            <a:ext cx="2194800" cy="757500"/>
          </a:xfrm>
          <a:prstGeom prst="rect">
            <a:avLst/>
          </a:prstGeom>
        </p:spPr>
        <p:txBody>
          <a:bodyPr spcFirstLastPara="1" wrap="square" lIns="91425" tIns="91425" rIns="91425" bIns="91425" anchor="b" anchorCtr="0">
            <a:noAutofit/>
          </a:bodyPr>
          <a:lstStyle/>
          <a:p>
            <a:r>
              <a:rPr lang="en" dirty="0"/>
              <a:t>Modules &amp;</a:t>
            </a:r>
            <a:br>
              <a:rPr lang="en" dirty="0"/>
            </a:br>
            <a:r>
              <a:rPr lang="en" dirty="0"/>
              <a:t>Workflows</a:t>
            </a:r>
          </a:p>
        </p:txBody>
      </p:sp>
      <p:sp>
        <p:nvSpPr>
          <p:cNvPr id="7613" name="Google Shape;7613;p43"/>
          <p:cNvSpPr txBox="1">
            <a:spLocks noGrp="1"/>
          </p:cNvSpPr>
          <p:nvPr>
            <p:ph type="title" idx="16"/>
          </p:nvPr>
        </p:nvSpPr>
        <p:spPr>
          <a:xfrm>
            <a:off x="3970808" y="2894863"/>
            <a:ext cx="1197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614" name="Google Shape;7614;p43"/>
          <p:cNvSpPr txBox="1">
            <a:spLocks noGrp="1"/>
          </p:cNvSpPr>
          <p:nvPr>
            <p:ph type="subTitle" idx="17"/>
          </p:nvPr>
        </p:nvSpPr>
        <p:spPr>
          <a:xfrm>
            <a:off x="3477115" y="4027228"/>
            <a:ext cx="2194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p:txBody>
      </p:sp>
      <p:sp>
        <p:nvSpPr>
          <p:cNvPr id="7615" name="Google Shape;7615;p43"/>
          <p:cNvSpPr txBox="1">
            <a:spLocks noGrp="1"/>
          </p:cNvSpPr>
          <p:nvPr>
            <p:ph type="title" idx="18"/>
          </p:nvPr>
        </p:nvSpPr>
        <p:spPr>
          <a:xfrm>
            <a:off x="6159175" y="3345928"/>
            <a:ext cx="2199300" cy="757500"/>
          </a:xfrm>
          <a:prstGeom prst="rect">
            <a:avLst/>
          </a:prstGeom>
        </p:spPr>
        <p:txBody>
          <a:bodyPr spcFirstLastPara="1" wrap="square" lIns="91425" tIns="91425" rIns="91425" bIns="91425" anchor="b" anchorCtr="0">
            <a:noAutofit/>
          </a:bodyPr>
          <a:lstStyle/>
          <a:p>
            <a:r>
              <a:rPr lang="en" dirty="0"/>
              <a:t>Conclusion</a:t>
            </a:r>
            <a:br>
              <a:rPr lang="en" dirty="0"/>
            </a:br>
            <a:endParaRPr lang="en" dirty="0"/>
          </a:p>
        </p:txBody>
      </p:sp>
      <p:sp>
        <p:nvSpPr>
          <p:cNvPr id="7616" name="Google Shape;7616;p43"/>
          <p:cNvSpPr txBox="1">
            <a:spLocks noGrp="1"/>
          </p:cNvSpPr>
          <p:nvPr>
            <p:ph type="title" idx="19"/>
          </p:nvPr>
        </p:nvSpPr>
        <p:spPr>
          <a:xfrm>
            <a:off x="6658479" y="2894863"/>
            <a:ext cx="1200600" cy="4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7618" name="Google Shape;7618;p4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p>
        </p:txBody>
      </p:sp>
      <p:sp>
        <p:nvSpPr>
          <p:cNvPr id="3" name="Title 2">
            <a:extLst>
              <a:ext uri="{FF2B5EF4-FFF2-40B4-BE49-F238E27FC236}">
                <a16:creationId xmlns:a16="http://schemas.microsoft.com/office/drawing/2014/main" id="{31974629-EDF9-97D6-85B2-3B9916785B3C}"/>
              </a:ext>
            </a:extLst>
          </p:cNvPr>
          <p:cNvSpPr>
            <a:spLocks noGrp="1"/>
          </p:cNvSpPr>
          <p:nvPr>
            <p:ph type="title"/>
          </p:nvPr>
        </p:nvSpPr>
        <p:spPr>
          <a:xfrm>
            <a:off x="784623" y="1273403"/>
            <a:ext cx="2208300" cy="757500"/>
          </a:xfrm>
        </p:spPr>
        <p:txBody>
          <a:bodyPr/>
          <a:lstStyle/>
          <a:p>
            <a:r>
              <a:rPr lang="en-GB" dirty="0"/>
              <a:t>Objectives</a:t>
            </a:r>
          </a:p>
        </p:txBody>
      </p:sp>
      <p:sp>
        <p:nvSpPr>
          <p:cNvPr id="5" name="Subtitle 4">
            <a:extLst>
              <a:ext uri="{FF2B5EF4-FFF2-40B4-BE49-F238E27FC236}">
                <a16:creationId xmlns:a16="http://schemas.microsoft.com/office/drawing/2014/main" id="{B1A9C965-05A2-4447-100A-0D26F227C445}"/>
              </a:ext>
            </a:extLst>
          </p:cNvPr>
          <p:cNvSpPr>
            <a:spLocks noGrp="1"/>
          </p:cNvSpPr>
          <p:nvPr>
            <p:ph type="subTitle" idx="1"/>
          </p:nvPr>
        </p:nvSpPr>
        <p:spPr/>
        <p:txBody>
          <a:bodyPr/>
          <a:lstStyle/>
          <a:p>
            <a:endParaRPr lang="en-GB"/>
          </a:p>
        </p:txBody>
      </p:sp>
      <p:sp>
        <p:nvSpPr>
          <p:cNvPr id="7" name="Subtitle 6">
            <a:extLst>
              <a:ext uri="{FF2B5EF4-FFF2-40B4-BE49-F238E27FC236}">
                <a16:creationId xmlns:a16="http://schemas.microsoft.com/office/drawing/2014/main" id="{07D1A8D8-BA3C-43E9-5D6D-2EA75EA1747B}"/>
              </a:ext>
            </a:extLst>
          </p:cNvPr>
          <p:cNvSpPr>
            <a:spLocks noGrp="1"/>
          </p:cNvSpPr>
          <p:nvPr>
            <p:ph type="subTitle" idx="5"/>
          </p:nvPr>
        </p:nvSpPr>
        <p:spPr/>
        <p:txBody>
          <a:bodyPr/>
          <a:lstStyle/>
          <a:p>
            <a:endParaRPr lang="en-GB"/>
          </a:p>
        </p:txBody>
      </p:sp>
      <p:sp>
        <p:nvSpPr>
          <p:cNvPr id="9" name="Subtitle 8">
            <a:extLst>
              <a:ext uri="{FF2B5EF4-FFF2-40B4-BE49-F238E27FC236}">
                <a16:creationId xmlns:a16="http://schemas.microsoft.com/office/drawing/2014/main" id="{924DC6FF-7A89-A0D6-EDF9-0B2FC550F0F7}"/>
              </a:ext>
            </a:extLst>
          </p:cNvPr>
          <p:cNvSpPr>
            <a:spLocks noGrp="1"/>
          </p:cNvSpPr>
          <p:nvPr>
            <p:ph type="subTitle" idx="8"/>
          </p:nvPr>
        </p:nvSpPr>
        <p:spPr/>
        <p:txBody>
          <a:bodyPr/>
          <a:lstStyle/>
          <a:p>
            <a:endParaRPr lang="en-GB"/>
          </a:p>
        </p:txBody>
      </p:sp>
      <p:sp>
        <p:nvSpPr>
          <p:cNvPr id="11" name="Subtitle 10">
            <a:extLst>
              <a:ext uri="{FF2B5EF4-FFF2-40B4-BE49-F238E27FC236}">
                <a16:creationId xmlns:a16="http://schemas.microsoft.com/office/drawing/2014/main" id="{B7F8ACBC-00DA-B029-1609-D8723E7FE7AC}"/>
              </a:ext>
            </a:extLst>
          </p:cNvPr>
          <p:cNvSpPr>
            <a:spLocks noGrp="1"/>
          </p:cNvSpPr>
          <p:nvPr>
            <p:ph type="subTitle" idx="20"/>
          </p:nvPr>
        </p:nvSpPr>
        <p:spPr/>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39"/>
        <p:cNvGrpSpPr/>
        <p:nvPr/>
      </p:nvGrpSpPr>
      <p:grpSpPr>
        <a:xfrm>
          <a:off x="0" y="0"/>
          <a:ext cx="0" cy="0"/>
          <a:chOff x="0" y="0"/>
          <a:chExt cx="0" cy="0"/>
        </a:xfrm>
      </p:grpSpPr>
      <p:sp>
        <p:nvSpPr>
          <p:cNvPr id="7640" name="Google Shape;7640;p4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5</a:t>
            </a:fld>
            <a:endParaRPr/>
          </a:p>
        </p:txBody>
      </p:sp>
      <p:sp>
        <p:nvSpPr>
          <p:cNvPr id="7641" name="Google Shape;7641;p46"/>
          <p:cNvSpPr txBox="1">
            <a:spLocks noGrp="1"/>
          </p:cNvSpPr>
          <p:nvPr>
            <p:ph type="title"/>
          </p:nvPr>
        </p:nvSpPr>
        <p:spPr>
          <a:xfrm>
            <a:off x="4485100" y="2006725"/>
            <a:ext cx="3801000" cy="1380000"/>
          </a:xfrm>
          <a:prstGeom prst="rect">
            <a:avLst/>
          </a:prstGeom>
        </p:spPr>
        <p:txBody>
          <a:bodyPr spcFirstLastPara="1" wrap="square" lIns="91425" tIns="91425" rIns="91425" bIns="91425" anchor="ctr" anchorCtr="0">
            <a:noAutofit/>
          </a:bodyPr>
          <a:lstStyle/>
          <a:p>
            <a:r>
              <a:rPr lang="en" dirty="0"/>
              <a:t>Objectives/</a:t>
            </a:r>
            <a:br>
              <a:rPr lang="en" dirty="0"/>
            </a:br>
            <a:r>
              <a:rPr lang="en" dirty="0"/>
              <a:t>Motivation</a:t>
            </a:r>
          </a:p>
        </p:txBody>
      </p:sp>
      <p:sp>
        <p:nvSpPr>
          <p:cNvPr id="7642" name="Google Shape;7642;p46"/>
          <p:cNvSpPr txBox="1">
            <a:spLocks noGrp="1"/>
          </p:cNvSpPr>
          <p:nvPr>
            <p:ph type="subTitle" idx="1"/>
          </p:nvPr>
        </p:nvSpPr>
        <p:spPr>
          <a:xfrm>
            <a:off x="4485100" y="3710625"/>
            <a:ext cx="3801000" cy="43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a:p>
            <a:pPr marL="0" indent="0"/>
            <a:endParaRPr lang="en" dirty="0"/>
          </a:p>
        </p:txBody>
      </p:sp>
      <p:sp>
        <p:nvSpPr>
          <p:cNvPr id="7643" name="Google Shape;7643;p46"/>
          <p:cNvSpPr txBox="1">
            <a:spLocks noGrp="1"/>
          </p:cNvSpPr>
          <p:nvPr>
            <p:ph type="title" idx="2"/>
          </p:nvPr>
        </p:nvSpPr>
        <p:spPr>
          <a:xfrm>
            <a:off x="4810150" y="998775"/>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2" name="Picture 1" descr="A gold coin with a symbol on top of it">
            <a:extLst>
              <a:ext uri="{FF2B5EF4-FFF2-40B4-BE49-F238E27FC236}">
                <a16:creationId xmlns:a16="http://schemas.microsoft.com/office/drawing/2014/main" id="{872ACBFD-47C4-288C-74B2-7194F46618B9}"/>
              </a:ext>
            </a:extLst>
          </p:cNvPr>
          <p:cNvPicPr>
            <a:picLocks noChangeAspect="1"/>
          </p:cNvPicPr>
          <p:nvPr/>
        </p:nvPicPr>
        <p:blipFill>
          <a:blip r:embed="rId4"/>
          <a:stretch>
            <a:fillRect/>
          </a:stretch>
        </p:blipFill>
        <p:spPr>
          <a:xfrm>
            <a:off x="596347" y="998054"/>
            <a:ext cx="3644349" cy="256760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93"/>
        <p:cNvGrpSpPr/>
        <p:nvPr/>
      </p:nvGrpSpPr>
      <p:grpSpPr>
        <a:xfrm>
          <a:off x="0" y="0"/>
          <a:ext cx="0" cy="0"/>
          <a:chOff x="0" y="0"/>
          <a:chExt cx="0" cy="0"/>
        </a:xfrm>
      </p:grpSpPr>
      <p:sp>
        <p:nvSpPr>
          <p:cNvPr id="7594" name="Google Shape;7594;p42"/>
          <p:cNvSpPr txBox="1">
            <a:spLocks noGrp="1"/>
          </p:cNvSpPr>
          <p:nvPr>
            <p:ph type="title"/>
          </p:nvPr>
        </p:nvSpPr>
        <p:spPr>
          <a:xfrm>
            <a:off x="264345" y="190167"/>
            <a:ext cx="7704000" cy="572700"/>
          </a:xfrm>
          <a:prstGeom prst="rect">
            <a:avLst/>
          </a:prstGeom>
        </p:spPr>
        <p:txBody>
          <a:bodyPr spcFirstLastPara="1" wrap="square" lIns="91425" tIns="91425" rIns="91425" bIns="91425" anchor="ctr" anchorCtr="0">
            <a:noAutofit/>
          </a:bodyPr>
          <a:lstStyle/>
          <a:p>
            <a:r>
              <a:rPr lang="en" dirty="0">
                <a:solidFill>
                  <a:srgbClr val="FFC000"/>
                </a:solidFill>
              </a:rPr>
              <a:t>Objectives/Motivation Of This Project</a:t>
            </a:r>
          </a:p>
        </p:txBody>
      </p:sp>
      <p:sp>
        <p:nvSpPr>
          <p:cNvPr id="7595" name="Google Shape;7595;p42"/>
          <p:cNvSpPr txBox="1">
            <a:spLocks noGrp="1"/>
          </p:cNvSpPr>
          <p:nvPr>
            <p:ph type="body" idx="1"/>
          </p:nvPr>
        </p:nvSpPr>
        <p:spPr>
          <a:xfrm>
            <a:off x="812676" y="804940"/>
            <a:ext cx="7704000" cy="3972454"/>
          </a:xfrm>
          <a:prstGeom prst="rect">
            <a:avLst/>
          </a:prstGeom>
        </p:spPr>
        <p:txBody>
          <a:bodyPr spcFirstLastPara="1" wrap="square" lIns="91425" tIns="91425" rIns="91425" bIns="91425" anchor="t" anchorCtr="0">
            <a:noAutofit/>
          </a:bodyPr>
          <a:lstStyle/>
          <a:p>
            <a:pPr>
              <a:buNone/>
            </a:pPr>
            <a:r>
              <a:rPr lang="en" b="1" dirty="0">
                <a:solidFill>
                  <a:srgbClr val="E3AD0B"/>
                </a:solidFill>
              </a:rPr>
              <a:t>Exchange of Value</a:t>
            </a:r>
            <a:r>
              <a:rPr lang="en" dirty="0">
                <a:solidFill>
                  <a:schemeClr val="lt1"/>
                </a:solidFill>
              </a:rPr>
              <a:t>: Transferring Ethereum (ETH) between wallets is often done for the purpose of exchanging value. This could include transactions related to purchasing goods or services, trading on cryptocurrency exchanges, or transferring funds between individuals.</a:t>
            </a:r>
          </a:p>
          <a:p>
            <a:pPr>
              <a:buNone/>
            </a:pPr>
            <a:r>
              <a:rPr lang="en" b="1" dirty="0">
                <a:solidFill>
                  <a:srgbClr val="FFC000"/>
                </a:solidFill>
              </a:rPr>
              <a:t>Investment</a:t>
            </a:r>
            <a:r>
              <a:rPr lang="en" dirty="0">
                <a:solidFill>
                  <a:schemeClr val="lt1"/>
                </a:solidFill>
              </a:rPr>
              <a:t>: Many people hold Ethereum as an investment, hoping that its value will increase over time. Transferring Ethereum between wallets may occur as part of investment strategies, such as moving funds to secure or decentralized wallets for long-term storage.</a:t>
            </a:r>
          </a:p>
          <a:p>
            <a:pPr>
              <a:buNone/>
            </a:pPr>
            <a:r>
              <a:rPr lang="en" b="1" dirty="0">
                <a:solidFill>
                  <a:srgbClr val="FFC000"/>
                </a:solidFill>
              </a:rPr>
              <a:t>Decentralized Finance (DeFi)</a:t>
            </a:r>
            <a:r>
              <a:rPr lang="en" dirty="0">
                <a:solidFill>
                  <a:schemeClr val="lt1"/>
                </a:solidFill>
              </a:rPr>
              <a:t>: Ethereum is a popular platform for various decentralized finance applications, such as lending, borrowing, yield farming, and decentralized exchanges. Transfers may be made to interact with these DeFi protocols, for example, to provide liquidity to a liquidity pool or to participate in yield farming.</a:t>
            </a:r>
          </a:p>
          <a:p>
            <a:pPr>
              <a:buNone/>
            </a:pPr>
            <a:r>
              <a:rPr lang="en" b="1" dirty="0">
                <a:solidFill>
                  <a:srgbClr val="FFC000"/>
                </a:solidFill>
              </a:rPr>
              <a:t>Token Transfers</a:t>
            </a:r>
            <a:r>
              <a:rPr lang="en" dirty="0">
                <a:solidFill>
                  <a:schemeClr val="lt1"/>
                </a:solidFill>
              </a:rPr>
              <a:t>: Ethereum-based tokens (ERC-20 tokens) represent various digital assets, including cryptocurrencies, stablecoins, and tokens representing ownership in digital or real-world assets. Wallet transfers are frequently used to send and receive these tokens.</a:t>
            </a:r>
          </a:p>
          <a:p>
            <a:pPr>
              <a:buNone/>
            </a:pPr>
            <a:r>
              <a:rPr lang="en" b="1" dirty="0">
                <a:solidFill>
                  <a:srgbClr val="FFC000"/>
                </a:solidFill>
              </a:rPr>
              <a:t>Smart Contract Interaction</a:t>
            </a:r>
            <a:r>
              <a:rPr lang="en" dirty="0">
                <a:solidFill>
                  <a:schemeClr val="lt1"/>
                </a:solidFill>
              </a:rPr>
              <a:t>: Ethereum's programmability allows for the creation and execution of smart contracts, which are self-executing contracts with the terms of the agreement directly written into code. Transfers may be initiated as part of interactions with smart contracts, such as triggering specific actions or fulfilling conditions within the contract.</a:t>
            </a:r>
          </a:p>
          <a:p>
            <a:pPr>
              <a:buNone/>
            </a:pPr>
            <a:r>
              <a:rPr lang="en" b="1" dirty="0">
                <a:solidFill>
                  <a:srgbClr val="FFC000"/>
                </a:solidFill>
              </a:rPr>
              <a:t>Privacy and Anonymity</a:t>
            </a:r>
            <a:r>
              <a:rPr lang="en" dirty="0">
                <a:solidFill>
                  <a:schemeClr val="accent1"/>
                </a:solidFill>
              </a:rPr>
              <a:t>: While Ethereum transactions are pseudonymous, meaning wallet addresses are visible on the blockchain, users can take additional measures to enhance their privacy, such as using privacy-focused wallets or services. Transfers may be made for privacy reasons, to obfuscate the flow of funds or maintain anonymity</a:t>
            </a:r>
            <a:r>
              <a:rPr lang="en" dirty="0">
                <a:solidFill>
                  <a:srgbClr val="0D0D0D"/>
                </a:solidFill>
              </a:rPr>
              <a:t>..</a:t>
            </a:r>
          </a:p>
          <a:p>
            <a:pPr marL="0" lvl="0" indent="0" algn="l">
              <a:spcBef>
                <a:spcPts val="0"/>
              </a:spcBef>
              <a:spcAft>
                <a:spcPts val="0"/>
              </a:spcAft>
              <a:buNone/>
            </a:pPr>
            <a:endParaRPr lang="en" dirty="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59"/>
        <p:cNvGrpSpPr/>
        <p:nvPr/>
      </p:nvGrpSpPr>
      <p:grpSpPr>
        <a:xfrm>
          <a:off x="0" y="0"/>
          <a:ext cx="0" cy="0"/>
          <a:chOff x="0" y="0"/>
          <a:chExt cx="0" cy="0"/>
        </a:xfrm>
      </p:grpSpPr>
      <p:sp>
        <p:nvSpPr>
          <p:cNvPr id="8260" name="Google Shape;8260;p53"/>
          <p:cNvSpPr txBox="1">
            <a:spLocks noGrp="1"/>
          </p:cNvSpPr>
          <p:nvPr>
            <p:ph type="subTitle" idx="1"/>
          </p:nvPr>
        </p:nvSpPr>
        <p:spPr>
          <a:xfrm>
            <a:off x="2391925" y="3109172"/>
            <a:ext cx="43602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lang="en" dirty="0"/>
          </a:p>
        </p:txBody>
      </p:sp>
      <p:sp>
        <p:nvSpPr>
          <p:cNvPr id="8261" name="Google Shape;8261;p53"/>
          <p:cNvSpPr txBox="1">
            <a:spLocks noGrp="1"/>
          </p:cNvSpPr>
          <p:nvPr>
            <p:ph type="title"/>
          </p:nvPr>
        </p:nvSpPr>
        <p:spPr>
          <a:xfrm>
            <a:off x="720000" y="2218113"/>
            <a:ext cx="7704000" cy="841800"/>
          </a:xfrm>
          <a:prstGeom prst="rect">
            <a:avLst/>
          </a:prstGeom>
        </p:spPr>
        <p:txBody>
          <a:bodyPr spcFirstLastPara="1" wrap="square" lIns="91425" tIns="91425" rIns="91425" bIns="91425" anchor="ctr" anchorCtr="0">
            <a:noAutofit/>
          </a:bodyPr>
          <a:lstStyle/>
          <a:p>
            <a:r>
              <a:rPr lang="en" dirty="0"/>
              <a:t>Existing System </a:t>
            </a:r>
          </a:p>
        </p:txBody>
      </p:sp>
      <p:sp>
        <p:nvSpPr>
          <p:cNvPr id="8262" name="Google Shape;8262;p53"/>
          <p:cNvSpPr txBox="1">
            <a:spLocks noGrp="1"/>
          </p:cNvSpPr>
          <p:nvPr>
            <p:ph type="title" idx="2"/>
          </p:nvPr>
        </p:nvSpPr>
        <p:spPr>
          <a:xfrm>
            <a:off x="2996550" y="1320938"/>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3" name="Title 2">
            <a:extLst>
              <a:ext uri="{FF2B5EF4-FFF2-40B4-BE49-F238E27FC236}">
                <a16:creationId xmlns:a16="http://schemas.microsoft.com/office/drawing/2014/main" id="{E2D5E369-048C-DA18-56FB-27964E62060F}"/>
              </a:ext>
            </a:extLst>
          </p:cNvPr>
          <p:cNvSpPr>
            <a:spLocks noGrp="1"/>
          </p:cNvSpPr>
          <p:nvPr>
            <p:ph type="title"/>
          </p:nvPr>
        </p:nvSpPr>
        <p:spPr>
          <a:xfrm>
            <a:off x="-592323" y="89795"/>
            <a:ext cx="4563900" cy="531900"/>
          </a:xfrm>
        </p:spPr>
        <p:txBody>
          <a:bodyPr/>
          <a:lstStyle/>
          <a:p>
            <a:r>
              <a:rPr lang="en-GB" dirty="0"/>
              <a:t>Existing Systems</a:t>
            </a:r>
          </a:p>
        </p:txBody>
      </p:sp>
      <p:sp>
        <p:nvSpPr>
          <p:cNvPr id="5" name="Subtitle 4">
            <a:extLst>
              <a:ext uri="{FF2B5EF4-FFF2-40B4-BE49-F238E27FC236}">
                <a16:creationId xmlns:a16="http://schemas.microsoft.com/office/drawing/2014/main" id="{3B0440DC-CE4D-55E4-6719-B4DE92137C0C}"/>
              </a:ext>
            </a:extLst>
          </p:cNvPr>
          <p:cNvSpPr>
            <a:spLocks noGrp="1"/>
          </p:cNvSpPr>
          <p:nvPr>
            <p:ph type="subTitle" idx="1"/>
          </p:nvPr>
        </p:nvSpPr>
        <p:spPr>
          <a:xfrm>
            <a:off x="273737" y="4033131"/>
            <a:ext cx="7006265" cy="732025"/>
          </a:xfrm>
        </p:spPr>
        <p:txBody>
          <a:bodyPr/>
          <a:lstStyle/>
          <a:p>
            <a:r>
              <a:rPr lang="en-GB" sz="1200" b="1" dirty="0">
                <a:solidFill>
                  <a:schemeClr val="bg2"/>
                </a:solidFill>
              </a:rPr>
              <a:t>Ethereum Blockchain</a:t>
            </a:r>
            <a:r>
              <a:rPr lang="en-GB" sz="1200" dirty="0">
                <a:solidFill>
                  <a:schemeClr val="bg1"/>
                </a:solidFill>
              </a:rPr>
              <a:t>: Ethereum operates as a decentralized blockchain platform that facilitates peer-to-peer transactions and smart contract execution. The blockchain serves as a distributed ledger that records all transactions in a transparent and immutable manner.</a:t>
            </a:r>
            <a:endParaRPr lang="en-US">
              <a:solidFill>
                <a:schemeClr val="bg1"/>
              </a:solidFill>
            </a:endParaRPr>
          </a:p>
          <a:p>
            <a:r>
              <a:rPr lang="en-GB" sz="1200" b="1" dirty="0">
                <a:solidFill>
                  <a:schemeClr val="bg2"/>
                </a:solidFill>
              </a:rPr>
              <a:t>Wallets</a:t>
            </a:r>
            <a:r>
              <a:rPr lang="en-GB" sz="1200" dirty="0">
                <a:solidFill>
                  <a:schemeClr val="bg1"/>
                </a:solidFill>
              </a:rPr>
              <a:t>: Ethereum wallets are software applications or hardware devices that enable users to store, manage, and interact with their Ethereum assets. Wallets come in various forms, including desktop wallets, mobile wallets, web wallets, hardware wallets, and paper wallets. Each wallet has a unique address associated with it, which serves as the destination for receiving Ethereum transfers.</a:t>
            </a:r>
            <a:endParaRPr lang="en-GB">
              <a:solidFill>
                <a:schemeClr val="bg1"/>
              </a:solidFill>
            </a:endParaRPr>
          </a:p>
          <a:p>
            <a:r>
              <a:rPr lang="en-GB" sz="1200" b="1" dirty="0">
                <a:solidFill>
                  <a:schemeClr val="bg2"/>
                </a:solidFill>
              </a:rPr>
              <a:t>Transaction Protocol</a:t>
            </a:r>
            <a:r>
              <a:rPr lang="en-GB" sz="1200" dirty="0">
                <a:solidFill>
                  <a:schemeClr val="bg1"/>
                </a:solidFill>
              </a:rPr>
              <a:t>: Ethereum transactions follow a standardized protocol for transferring value between wallets. When initiating a transfer, the sender specifies the recipient's wallet address, the amount of Ethereum or tokens to be sent, and any additional transaction parameters such as gas fees and data payloads.</a:t>
            </a:r>
            <a:endParaRPr lang="en-GB">
              <a:solidFill>
                <a:schemeClr val="bg1"/>
              </a:solidFill>
            </a:endParaRPr>
          </a:p>
          <a:p>
            <a:r>
              <a:rPr lang="en-GB" sz="1200" b="1" dirty="0">
                <a:solidFill>
                  <a:schemeClr val="bg2"/>
                </a:solidFill>
              </a:rPr>
              <a:t>Gas Fees</a:t>
            </a:r>
            <a:r>
              <a:rPr lang="en-GB" sz="1200" dirty="0">
                <a:solidFill>
                  <a:schemeClr val="bg1"/>
                </a:solidFill>
              </a:rPr>
              <a:t>: Ethereum transactions require the payment of gas fees, which compensate network validators (miners or validators in the case of Ethereum 2.0) for processing and including transactions in the blockchain. Gas fees are denoted in Ether and vary depending on network congestion and the complexity of the transaction.</a:t>
            </a:r>
            <a:endParaRPr lang="en-GB">
              <a:solidFill>
                <a:schemeClr val="bg1"/>
              </a:solidFill>
            </a:endParaRPr>
          </a:p>
          <a:p>
            <a:r>
              <a:rPr lang="en-GB" sz="1200" b="1" dirty="0">
                <a:solidFill>
                  <a:schemeClr val="bg2"/>
                </a:solidFill>
              </a:rPr>
              <a:t>Transaction Processing</a:t>
            </a:r>
            <a:r>
              <a:rPr lang="en-GB" sz="1200" dirty="0">
                <a:solidFill>
                  <a:schemeClr val="bg1"/>
                </a:solidFill>
              </a:rPr>
              <a:t>: Once initiated, Ethereum transactions are broadcast to the network and propagated to all nodes. Miners or validators collect pending transactions, verify their authenticity, and execute smart contracts if applicable. Transactions are grouped into blocks, which are added to the blockchain in chronological order.</a:t>
            </a:r>
            <a:endParaRPr lang="en-GB"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4" name="Subtitle 3">
            <a:extLst>
              <a:ext uri="{FF2B5EF4-FFF2-40B4-BE49-F238E27FC236}">
                <a16:creationId xmlns:a16="http://schemas.microsoft.com/office/drawing/2014/main" id="{6400DA63-C88B-F5B1-8475-0EB18F675764}"/>
              </a:ext>
            </a:extLst>
          </p:cNvPr>
          <p:cNvSpPr>
            <a:spLocks noGrp="1"/>
          </p:cNvSpPr>
          <p:nvPr>
            <p:ph type="subTitle" idx="1"/>
          </p:nvPr>
        </p:nvSpPr>
        <p:spPr>
          <a:xfrm>
            <a:off x="1366710" y="2796040"/>
            <a:ext cx="6410580" cy="2150340"/>
          </a:xfrm>
        </p:spPr>
        <p:txBody>
          <a:bodyPr/>
          <a:lstStyle/>
          <a:p>
            <a:pPr algn="l"/>
            <a:r>
              <a:rPr lang="en-US" sz="1400" b="0" i="0" dirty="0">
                <a:solidFill>
                  <a:srgbClr val="ECECEC"/>
                </a:solidFill>
                <a:latin typeface="Söhne"/>
                <a:ea typeface="Söhne"/>
                <a:cs typeface="Söhne"/>
              </a:rPr>
              <a:t>Transferring funds via Ethereum wallets on the blockchain has several limitations, including:</a:t>
            </a:r>
          </a:p>
          <a:p>
            <a:pPr marL="228600" indent="-228600" algn="l">
              <a:buFont typeface=""/>
              <a:buAutoNum type="arabicPeriod"/>
            </a:pPr>
            <a:r>
              <a:rPr lang="en-US" sz="1400" b="1" i="0" dirty="0">
                <a:solidFill>
                  <a:srgbClr val="ECECEC"/>
                </a:solidFill>
                <a:latin typeface="Söhne"/>
                <a:ea typeface="Söhne"/>
                <a:cs typeface="Söhne"/>
              </a:rPr>
              <a:t>Transaction Fees</a:t>
            </a:r>
            <a:r>
              <a:rPr lang="en-US" sz="1400" b="0" i="0" dirty="0">
                <a:solidFill>
                  <a:srgbClr val="ECECEC"/>
                </a:solidFill>
                <a:latin typeface="Söhne"/>
                <a:ea typeface="Söhne"/>
                <a:cs typeface="Söhne"/>
              </a:rPr>
              <a:t>: Ethereum transactions typically incur gas fees, which can fluctuate based on network demand and complexity of the transaction. During times of high network congestion, these fees can be significant.</a:t>
            </a:r>
          </a:p>
          <a:p>
            <a:pPr marL="228600" indent="-228600" algn="l">
              <a:buFont typeface=""/>
              <a:buAutoNum type="arabicPeriod"/>
            </a:pPr>
            <a:r>
              <a:rPr lang="en-US" sz="1400" b="1" i="0" dirty="0">
                <a:solidFill>
                  <a:srgbClr val="ECECEC"/>
                </a:solidFill>
                <a:latin typeface="Söhne"/>
                <a:ea typeface="Söhne"/>
                <a:cs typeface="Söhne"/>
              </a:rPr>
              <a:t>Speed</a:t>
            </a:r>
            <a:r>
              <a:rPr lang="en-US" sz="1400" b="0" i="0" dirty="0">
                <a:solidFill>
                  <a:srgbClr val="ECECEC"/>
                </a:solidFill>
                <a:latin typeface="Söhne"/>
                <a:ea typeface="Söhne"/>
                <a:cs typeface="Söhne"/>
              </a:rPr>
              <a:t>: Ethereum's current consensus mechanism, Proof of Work (</a:t>
            </a:r>
            <a:r>
              <a:rPr lang="en-US" sz="1400" b="0" i="0" err="1">
                <a:solidFill>
                  <a:srgbClr val="ECECEC"/>
                </a:solidFill>
                <a:latin typeface="Söhne"/>
                <a:ea typeface="Söhne"/>
                <a:cs typeface="Söhne"/>
              </a:rPr>
              <a:t>PoW</a:t>
            </a:r>
            <a:r>
              <a:rPr lang="en-US" sz="1400" b="0" i="0" dirty="0">
                <a:solidFill>
                  <a:srgbClr val="ECECEC"/>
                </a:solidFill>
                <a:latin typeface="Söhne"/>
                <a:ea typeface="Söhne"/>
                <a:cs typeface="Söhne"/>
              </a:rPr>
              <a:t>), can lead to slower transaction times during periods of high activity. While Ethereum is transitioning to Proof of Stake (</a:t>
            </a:r>
            <a:r>
              <a:rPr lang="en-US" sz="1400" b="0" i="0" err="1">
                <a:solidFill>
                  <a:srgbClr val="ECECEC"/>
                </a:solidFill>
                <a:latin typeface="Söhne"/>
                <a:ea typeface="Söhne"/>
                <a:cs typeface="Söhne"/>
              </a:rPr>
              <a:t>PoS</a:t>
            </a:r>
            <a:r>
              <a:rPr lang="en-US" sz="1400" b="0" i="0" dirty="0">
                <a:solidFill>
                  <a:srgbClr val="ECECEC"/>
                </a:solidFill>
                <a:latin typeface="Söhne"/>
                <a:ea typeface="Söhne"/>
                <a:cs typeface="Söhne"/>
              </a:rPr>
              <a:t>) with Ethereum 2.0, the full implementation is still ongoing, and transaction speeds may not be as fast as desired.</a:t>
            </a:r>
          </a:p>
          <a:p>
            <a:pPr marL="228600" indent="-228600" algn="l">
              <a:buFont typeface=""/>
              <a:buAutoNum type="arabicPeriod"/>
            </a:pPr>
            <a:r>
              <a:rPr lang="en-US" sz="1400" b="1" i="0" dirty="0">
                <a:solidFill>
                  <a:srgbClr val="ECECEC"/>
                </a:solidFill>
                <a:latin typeface="Söhne"/>
                <a:ea typeface="Söhne"/>
                <a:cs typeface="Söhne"/>
              </a:rPr>
              <a:t>Scalability</a:t>
            </a:r>
            <a:r>
              <a:rPr lang="en-US" sz="1400" b="0" i="0" dirty="0">
                <a:solidFill>
                  <a:srgbClr val="ECECEC"/>
                </a:solidFill>
                <a:latin typeface="Söhne"/>
                <a:ea typeface="Söhne"/>
                <a:cs typeface="Söhne"/>
              </a:rPr>
              <a:t>: Ethereum faces scalability issues, particularly during times of high network activity. This can result in network congestion, delays, and higher fees.</a:t>
            </a:r>
          </a:p>
          <a:p>
            <a:pPr marL="228600" indent="-228600" algn="l">
              <a:buFont typeface=""/>
              <a:buAutoNum type="arabicPeriod"/>
            </a:pPr>
            <a:r>
              <a:rPr lang="en-US" sz="1400" b="1" i="0" dirty="0">
                <a:solidFill>
                  <a:srgbClr val="ECECEC"/>
                </a:solidFill>
                <a:latin typeface="Söhne"/>
                <a:ea typeface="Söhne"/>
                <a:cs typeface="Söhne"/>
              </a:rPr>
              <a:t>Security Concerns</a:t>
            </a:r>
            <a:r>
              <a:rPr lang="en-US" sz="1400" b="0" i="0" dirty="0">
                <a:solidFill>
                  <a:srgbClr val="ECECEC"/>
                </a:solidFill>
                <a:latin typeface="Söhne"/>
                <a:ea typeface="Söhne"/>
                <a:cs typeface="Söhne"/>
              </a:rPr>
              <a:t>: While Ethereum is generally considered secure, the decentralized nature of blockchain technology means that there is always a risk of hacking, smart contract vulnerabilities, or other security breaches.</a:t>
            </a:r>
          </a:p>
          <a:p>
            <a:pPr marL="228600" indent="-228600" algn="l">
              <a:buFont typeface=""/>
              <a:buAutoNum type="arabicPeriod"/>
            </a:pPr>
            <a:r>
              <a:rPr lang="en-US" sz="1400" b="1" i="0" dirty="0">
                <a:solidFill>
                  <a:srgbClr val="ECECEC"/>
                </a:solidFill>
                <a:latin typeface="Söhne"/>
                <a:ea typeface="Söhne"/>
                <a:cs typeface="Söhne"/>
              </a:rPr>
              <a:t>Smart Contract Risks</a:t>
            </a:r>
            <a:r>
              <a:rPr lang="en-US" sz="1400" b="0" i="0" dirty="0">
                <a:solidFill>
                  <a:srgbClr val="ECECEC"/>
                </a:solidFill>
                <a:latin typeface="Söhne"/>
                <a:ea typeface="Söhne"/>
                <a:cs typeface="Söhne"/>
              </a:rPr>
              <a:t>: Ethereum allows for the creation and execution of smart contracts, which are self-executing contracts with the terms of the agreement directly written into code. However, smart contracts are only as secure as the code they are written in, and vulnerabilities or bugs in smart contracts can lead to financial losses.</a:t>
            </a:r>
            <a:endParaRPr lang="en-US" sz="1400"/>
          </a:p>
        </p:txBody>
      </p:sp>
      <p:sp>
        <p:nvSpPr>
          <p:cNvPr id="7" name="Title 6">
            <a:extLst>
              <a:ext uri="{FF2B5EF4-FFF2-40B4-BE49-F238E27FC236}">
                <a16:creationId xmlns:a16="http://schemas.microsoft.com/office/drawing/2014/main" id="{118F410E-1572-DE03-644B-73FF59A1AED5}"/>
              </a:ext>
            </a:extLst>
          </p:cNvPr>
          <p:cNvSpPr>
            <a:spLocks noGrp="1"/>
          </p:cNvSpPr>
          <p:nvPr>
            <p:ph type="title"/>
          </p:nvPr>
        </p:nvSpPr>
        <p:spPr>
          <a:xfrm>
            <a:off x="148805" y="177260"/>
            <a:ext cx="4563900" cy="379500"/>
          </a:xfrm>
        </p:spPr>
        <p:txBody>
          <a:bodyPr/>
          <a:lstStyle/>
          <a:p>
            <a:pPr algn="l"/>
            <a:r>
              <a:rPr lang="en-US" sz="3200" dirty="0"/>
              <a:t>Limitation:-</a:t>
            </a:r>
          </a:p>
        </p:txBody>
      </p:sp>
    </p:spTree>
    <p:extLst>
      <p:ext uri="{BB962C8B-B14F-4D97-AF65-F5344CB8AC3E}">
        <p14:creationId xmlns:p14="http://schemas.microsoft.com/office/powerpoint/2010/main" val="3359757125"/>
      </p:ext>
    </p:extLst>
  </p:cSld>
  <p:clrMapOvr>
    <a:masterClrMapping/>
  </p:clrMapOvr>
</p:sld>
</file>

<file path=ppt/theme/theme1.xml><?xml version="1.0" encoding="utf-8"?>
<a:theme xmlns:a="http://schemas.openxmlformats.org/drawingml/2006/main" name="Elegant Crypto Banking Business Plan by Slidesgo">
  <a:themeElements>
    <a:clrScheme name="Simple Light">
      <a:dk1>
        <a:srgbClr val="191919"/>
      </a:dk1>
      <a:lt1>
        <a:srgbClr val="FFFFFF"/>
      </a:lt1>
      <a:dk2>
        <a:srgbClr val="EEC47C"/>
      </a:dk2>
      <a:lt2>
        <a:srgbClr val="D0D0D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33</Slides>
  <Notes>23</Notes>
  <HiddenSlides>0</HiddenSlides>
  <ScaleCrop>false</ScaleCrop>
  <HeadingPairs>
    <vt:vector size="4" baseType="variant">
      <vt:variant>
        <vt:lpstr>Theme</vt:lpstr>
      </vt:variant>
      <vt:variant>
        <vt:i4>2</vt:i4>
      </vt:variant>
      <vt:variant>
        <vt:lpstr>Slide Titles</vt:lpstr>
      </vt:variant>
      <vt:variant>
        <vt:i4>33</vt:i4>
      </vt:variant>
    </vt:vector>
  </HeadingPairs>
  <TitlesOfParts>
    <vt:vector size="35" baseType="lpstr">
      <vt:lpstr>Elegant Crypto Banking Business Plan by Slidesgo</vt:lpstr>
      <vt:lpstr>Slidesgo Final Pages</vt:lpstr>
      <vt:lpstr>PANIMALAR ENGINEERING COLLEGE      (An Autonomous Institution) Bangalore Trunk Road,Varadharajapuram         Poonamallee,Chennai-600 123 </vt:lpstr>
      <vt:lpstr>Ethereum Wallet Transfer Using Blockchain</vt:lpstr>
      <vt:lpstr>Abstract:</vt:lpstr>
      <vt:lpstr>01</vt:lpstr>
      <vt:lpstr>Objectives/ Motivation</vt:lpstr>
      <vt:lpstr>Objectives/Motivation Of This Project</vt:lpstr>
      <vt:lpstr>Existing System </vt:lpstr>
      <vt:lpstr>Existing Systems</vt:lpstr>
      <vt:lpstr>Limitation:-</vt:lpstr>
      <vt:lpstr>03</vt:lpstr>
      <vt:lpstr>Our services</vt:lpstr>
      <vt:lpstr>Proposed Systems</vt:lpstr>
      <vt:lpstr>Architecture Design </vt:lpstr>
      <vt:lpstr>PowerPoint Presentation</vt:lpstr>
      <vt:lpstr>PowerPoint Presentation</vt:lpstr>
      <vt:lpstr>$3,146.30</vt:lpstr>
      <vt:lpstr>05</vt:lpstr>
      <vt:lpstr>Modules</vt:lpstr>
      <vt:lpstr>Modules</vt:lpstr>
      <vt:lpstr>Workflows</vt:lpstr>
      <vt:lpstr>LITERATURE SURVEY:-</vt:lpstr>
      <vt:lpstr>PowerPoint Presentation</vt:lpstr>
      <vt:lpstr>PowerPoint Presentation</vt:lpstr>
      <vt:lpstr>PowerPoint Presentation</vt:lpstr>
      <vt:lpstr>PowerPoint Presentation</vt:lpstr>
      <vt:lpstr>PowerPoint Presentation</vt:lpstr>
      <vt:lpstr>Advantages:</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Elegant Crypto Banking  Business Pl</dc:title>
  <cp:revision>781</cp:revision>
  <dcterms:modified xsi:type="dcterms:W3CDTF">2024-04-28T16:32:33Z</dcterms:modified>
</cp:coreProperties>
</file>